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7" r:id="rId3"/>
    <p:sldId id="257" r:id="rId4"/>
    <p:sldId id="265" r:id="rId5"/>
    <p:sldId id="258" r:id="rId6"/>
    <p:sldId id="259" r:id="rId7"/>
    <p:sldId id="260" r:id="rId8"/>
    <p:sldId id="261" r:id="rId9"/>
    <p:sldId id="266" r:id="rId10"/>
    <p:sldId id="262" r:id="rId11"/>
    <p:sldId id="263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73" r:id="rId20"/>
    <p:sldId id="270" r:id="rId21"/>
    <p:sldId id="282" r:id="rId22"/>
    <p:sldId id="279" r:id="rId23"/>
    <p:sldId id="280" r:id="rId24"/>
    <p:sldId id="285" r:id="rId25"/>
    <p:sldId id="284" r:id="rId26"/>
    <p:sldId id="289" r:id="rId27"/>
    <p:sldId id="287" r:id="rId28"/>
    <p:sldId id="288" r:id="rId29"/>
    <p:sldId id="286" r:id="rId30"/>
    <p:sldId id="290" r:id="rId31"/>
    <p:sldId id="291" r:id="rId32"/>
    <p:sldId id="292" r:id="rId33"/>
    <p:sldId id="296" r:id="rId34"/>
    <p:sldId id="295" r:id="rId35"/>
    <p:sldId id="293" r:id="rId36"/>
    <p:sldId id="298" r:id="rId3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C6C-4C46-4FB2-90EB-0FAAA0AAC377}" type="datetimeFigureOut">
              <a:rPr lang="th-TH" smtClean="0"/>
              <a:t>02/09/62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7025B-E9C0-4F37-9B1F-9C1903C367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254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E715-0600-4540-9399-0847AE6E5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B3271C-D8F4-423B-8763-00B71562F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FE949-7639-4C03-B8CD-6ADC905C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B90-B45A-4F98-998F-E334E54DFD83}" type="datetime1">
              <a:rPr lang="th-TH" smtClean="0"/>
              <a:t>02/09/62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0B3B-14B4-4AE8-A973-F4EA7DBF4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FC5E7-9F7F-4BE3-9A24-97867746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948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E3-2CF3-46EA-86C5-3F989ACA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C981D-D776-4004-9AE8-58E52C187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17927-BB9C-4BFE-9193-278BF80C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9001-A7E5-4549-87DF-4F7ABDF86C34}" type="datetime1">
              <a:rPr lang="th-TH" smtClean="0"/>
              <a:t>02/09/62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3A442-81B6-4E1F-893F-D69E931A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F31B9-12F9-48C6-B8B3-0234A10B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205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5D458-FF12-4812-9877-95E206BCE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B1206-2EDB-42E3-84BE-FDD776933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6B404-821D-4037-9A28-6DACA4CA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4F47-7202-4540-803A-43511A128C06}" type="datetime1">
              <a:rPr lang="th-TH" smtClean="0"/>
              <a:t>02/09/62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88AB9-6ACC-47DF-85A8-25133CD33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4110D-8531-4A91-BA0D-54A7486A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434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9597-2CA8-4C1E-B475-DEFA6EC9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3F53C-E1BD-47DD-8AED-BBF7F0F31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59B9D-8F7F-44E8-A99A-CA5E13CA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5A5DC-F4BA-432B-929A-16E527F0E8CF}" type="datetime1">
              <a:rPr lang="th-TH" smtClean="0"/>
              <a:t>02/09/62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C8402-A657-4D7B-AC92-DC54A385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0C18A-6F62-4971-9ED0-6856FC3C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195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85F5-B40B-4164-87F4-E1A3DD31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4E151-87C9-4CE5-9843-CF9FAAA25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895F3-0D6A-4BBC-B967-CA4424D1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8F9B1-EF9A-469C-A276-FC84049C04AC}" type="datetime1">
              <a:rPr lang="th-TH" smtClean="0"/>
              <a:t>02/09/62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FE0F9-5FC0-4CFD-9C89-2FADC8DA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D3DA-2663-4972-938B-A2ED1B58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689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AFAF-F2CC-4D1E-A420-EA2869F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63DF-C28A-488B-A28A-F6B4B8513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A784E-3FE5-4B13-BC00-F615B9757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B455D-4155-42C7-88B1-5C07B345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A612-CC7B-4DE5-A598-2E390673E155}" type="datetime1">
              <a:rPr lang="th-TH" smtClean="0"/>
              <a:t>02/09/62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BA14-06C8-4F34-809D-78F1ABE3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D3EBC-7C25-4989-A483-1AF539924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216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0CB5-B2A1-4F9F-8BD5-EA1FBA609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71CBC-B8B3-4935-B9D8-15902F049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43C3A-6947-47A3-A3F7-915938C0E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47488-855D-4ECA-8636-18A1FECA9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5D8CB-9495-41D2-9132-8B55C4892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BD786-EE3D-4F47-B288-BE3D42C1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8528-79DA-4F9C-B57C-E910F6DFEF7A}" type="datetime1">
              <a:rPr lang="th-TH" smtClean="0"/>
              <a:t>02/09/62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F0307-D18B-4D41-A219-9FD8F462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51C05D-446A-47AE-ACE7-6A4608D0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368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B88A-6E00-44A2-AF05-C2375BF4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45022-E582-4D5E-9F79-6A9D0DFA2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1068-C159-4DFF-8B52-A070E183CC87}" type="datetime1">
              <a:rPr lang="th-TH" smtClean="0"/>
              <a:t>02/09/62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FC1DE-F730-494E-B06C-76DF9DC0D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9D8FC-0563-45BA-AEC7-A3E479A3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96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D808F-F6C5-40A5-AABE-4ED89A64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56C8D-4F43-437A-82C4-221753058CA5}" type="datetime1">
              <a:rPr lang="th-TH" smtClean="0"/>
              <a:t>02/09/62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2EED3-1628-42FC-A3E1-88C9094E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4CEE2-156D-48A4-BEC0-7EB78EF2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1526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91EB-3083-4F22-B5D4-D7DC38835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82F1C-987C-4F02-BF98-0BAF1F6D9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0FB29-2198-4556-AC65-E8812489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A1617-6657-4B32-8A7C-1CE12024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6D471-575A-415A-88CA-1AAAAE1A2C9A}" type="datetime1">
              <a:rPr lang="th-TH" smtClean="0"/>
              <a:t>02/09/62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01B4C-4515-4DF3-B41F-E656E374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3D76B-47E4-4E15-9686-609A9CA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806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1970-01C9-4D80-85EF-247AE434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58E08-8F79-44A8-90BB-2759249476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53247-730F-4AE6-9A4E-8D3DEDC24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3CDBB-5D9B-4DD0-8404-D55FA380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4F9E-E36A-45FB-B3CC-3DC542F9FEEF}" type="datetime1">
              <a:rPr lang="th-TH" smtClean="0"/>
              <a:t>02/09/62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A9FAE-360C-4BB5-8ADE-F4C4F637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8C1F2-07C4-42D5-BA6B-AD8B10F7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416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31142-AF0E-40E8-84A2-1B1F6287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3641B-CEFC-4544-B4D0-65BA420C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D0FDC-4648-43F9-ACF8-F4E2E3D8A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B3BC-7A52-4A04-BACF-38AF0CEF0D96}" type="datetime1">
              <a:rPr lang="th-TH" smtClean="0"/>
              <a:t>02/09/62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97E6C-BC9A-457F-B83B-F223672D6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2F53-2977-4C07-9AB0-B50A9E0D4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0A0DC-D431-436F-AC85-35ADF126FE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110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3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3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mp"/><Relationship Id="rId5" Type="http://schemas.openxmlformats.org/officeDocument/2006/relationships/image" Target="../media/image56.png"/><Relationship Id="rId4" Type="http://schemas.openxmlformats.org/officeDocument/2006/relationships/image" Target="../media/image55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bsproject.com/download" TargetMode="External"/><Relationship Id="rId4" Type="http://schemas.openxmlformats.org/officeDocument/2006/relationships/image" Target="../media/image6.tm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bsproject/obs-studio" TargetMode="External"/><Relationship Id="rId2" Type="http://schemas.openxmlformats.org/officeDocument/2006/relationships/hyperlink" Target="https://obsprojec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ngedu/OBS-Training" TargetMode="External"/><Relationship Id="rId4" Type="http://schemas.openxmlformats.org/officeDocument/2006/relationships/hyperlink" Target="https://github.com/obsproject/obs-studio/wik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bsproject/obs-studi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www.movavi.com/learning-portal/best-live-streaming-website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A4E3-2764-4856-9777-D0A38C2FF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46113"/>
            <a:ext cx="12192000" cy="2387600"/>
          </a:xfrm>
        </p:spPr>
        <p:txBody>
          <a:bodyPr>
            <a:normAutofit/>
          </a:bodyPr>
          <a:lstStyle/>
          <a:p>
            <a:r>
              <a:rPr lang="th-TH" sz="8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การสร้างคลิปวิดีโอสำหรับสอน</a:t>
            </a:r>
            <a:br>
              <a:rPr lang="en-US" sz="8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8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แบบออนไลน์ด้วยตนเอง</a:t>
            </a:r>
            <a:r>
              <a:rPr lang="en-US" sz="8000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8000" b="1" dirty="0">
              <a:solidFill>
                <a:schemeClr val="accent1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12B7B-6B11-47C3-A547-34AE90B4A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870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th-TH" sz="3600" b="1" dirty="0">
                <a:solidFill>
                  <a:srgbClr val="FF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ผศ.โกศล  ตราชู</a:t>
            </a:r>
          </a:p>
          <a:p>
            <a:r>
              <a:rPr lang="th-TH" sz="3600" b="1" dirty="0">
                <a:solidFill>
                  <a:srgbClr val="FF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ภาควิชาครุศาสตร์วิศวกรรม คณะครุศาสตร์อุตสาหกรรมและเทคโนโลยี </a:t>
            </a:r>
          </a:p>
          <a:p>
            <a:r>
              <a:rPr lang="th-TH" sz="3600" b="1" dirty="0">
                <a:solidFill>
                  <a:srgbClr val="FF00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สถาบันเทคโนโลยีพระจอมเกล้าเจ้าคุณทหารลาดกระบัง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D6923-9D27-4817-B128-9D2DB86A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16" y="5175599"/>
            <a:ext cx="2049318" cy="1127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4EF3A-64EB-492C-B4AA-E26B92B9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5339463"/>
            <a:ext cx="6648450" cy="799395"/>
          </a:xfrm>
          <a:prstGeom prst="rect">
            <a:avLst/>
          </a:prstGeom>
        </p:spPr>
      </p:pic>
      <p:pic>
        <p:nvPicPr>
          <p:cNvPr id="6" name="Picture 2" descr="OBS">
            <a:extLst>
              <a:ext uri="{FF2B5EF4-FFF2-40B4-BE49-F238E27FC236}">
                <a16:creationId xmlns:a16="http://schemas.microsoft.com/office/drawing/2014/main" id="{5FC9E3A5-12C5-4C24-AD2D-FCCF084D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221463"/>
            <a:ext cx="1085499" cy="108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B52A1-8E75-4BB3-86BB-301B140A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</a:t>
            </a:fld>
            <a:endParaRPr lang="th-TH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560607-4430-4469-BD8D-3EF01DDF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6" y="505336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22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12ABF-29FA-4DE5-81E5-A04579CB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 Source list</a:t>
            </a:r>
            <a:endParaRPr lang="th-T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1FE9F-A91F-4A44-AE40-8BA1F896C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6375"/>
            <a:ext cx="5181600" cy="4700588"/>
          </a:xfrm>
        </p:spPr>
        <p:txBody>
          <a:bodyPr>
            <a:normAutofit/>
          </a:bodyPr>
          <a:lstStyle/>
          <a:p>
            <a:r>
              <a:rPr lang="en-US" dirty="0"/>
              <a:t>Audio Input Capture</a:t>
            </a:r>
          </a:p>
          <a:p>
            <a:r>
              <a:rPr lang="en-US" dirty="0"/>
              <a:t>Audio Output Capture</a:t>
            </a:r>
          </a:p>
          <a:p>
            <a:r>
              <a:rPr lang="en-US" dirty="0"/>
              <a:t>Blackmagic Device</a:t>
            </a:r>
          </a:p>
          <a:p>
            <a:r>
              <a:rPr lang="en-US" dirty="0" err="1"/>
              <a:t>BrowserSource</a:t>
            </a:r>
            <a:endParaRPr lang="en-US" dirty="0"/>
          </a:p>
          <a:p>
            <a:r>
              <a:rPr lang="en-US" dirty="0"/>
              <a:t>Color Source</a:t>
            </a:r>
          </a:p>
          <a:p>
            <a:r>
              <a:rPr lang="en-US" dirty="0"/>
              <a:t>Display Capture</a:t>
            </a:r>
          </a:p>
          <a:p>
            <a:r>
              <a:rPr lang="en-US" dirty="0"/>
              <a:t>Game Capture</a:t>
            </a:r>
          </a:p>
          <a:p>
            <a:r>
              <a:rPr lang="en-US" dirty="0"/>
              <a:t>Image</a:t>
            </a:r>
          </a:p>
          <a:p>
            <a:r>
              <a:rPr lang="en-US" dirty="0"/>
              <a:t>Image Slide Show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C5381E-4AD8-4CCD-97DA-D9CC5F3B4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6375"/>
            <a:ext cx="5181600" cy="4700588"/>
          </a:xfrm>
        </p:spPr>
        <p:txBody>
          <a:bodyPr>
            <a:normAutofit/>
          </a:bodyPr>
          <a:lstStyle/>
          <a:p>
            <a:r>
              <a:rPr lang="en-US" dirty="0"/>
              <a:t>Intel® RealSense™ 3D Camera </a:t>
            </a:r>
            <a:r>
              <a:rPr lang="en-US" dirty="0" err="1"/>
              <a:t>GreenScreen</a:t>
            </a:r>
            <a:endParaRPr lang="en-US" dirty="0"/>
          </a:p>
          <a:p>
            <a:r>
              <a:rPr lang="en-US" dirty="0"/>
              <a:t>Media Source</a:t>
            </a:r>
          </a:p>
          <a:p>
            <a:r>
              <a:rPr lang="en-US" dirty="0"/>
              <a:t>Scene</a:t>
            </a:r>
          </a:p>
          <a:p>
            <a:r>
              <a:rPr lang="en-US" dirty="0"/>
              <a:t>Text (GDI+)</a:t>
            </a:r>
          </a:p>
          <a:p>
            <a:r>
              <a:rPr lang="en-US" dirty="0"/>
              <a:t>VLC Video Source</a:t>
            </a:r>
          </a:p>
          <a:p>
            <a:r>
              <a:rPr lang="en-US" dirty="0"/>
              <a:t>Video Capture Device</a:t>
            </a:r>
          </a:p>
          <a:p>
            <a:r>
              <a:rPr lang="en-US" dirty="0"/>
              <a:t>Window Capture</a:t>
            </a:r>
          </a:p>
          <a:p>
            <a:r>
              <a:rPr lang="en-US" dirty="0"/>
              <a:t>Deprecated Sources</a:t>
            </a:r>
          </a:p>
          <a:p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6F41A-CF9A-4446-B163-869D44BD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355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ตัวอย่างการทำงานกับรูปภาพ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D00EE5-6A95-4308-99AA-3EE76E11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0BF24C7-0628-479B-865F-398055069C8C}"/>
              </a:ext>
            </a:extLst>
          </p:cNvPr>
          <p:cNvSpPr/>
          <p:nvPr/>
        </p:nvSpPr>
        <p:spPr>
          <a:xfrm>
            <a:off x="997989" y="207077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881776-F7C1-4811-95E2-5DA2F4AB368D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1245639" y="2585126"/>
            <a:ext cx="46586" cy="2279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B88DC4D-EBCE-418B-8794-75A98FB3C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36"/>
          <a:stretch/>
        </p:blipFill>
        <p:spPr>
          <a:xfrm>
            <a:off x="569364" y="3586943"/>
            <a:ext cx="1847850" cy="248217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30EE4F9-A097-4C81-87C2-581807122DD4}"/>
              </a:ext>
            </a:extLst>
          </p:cNvPr>
          <p:cNvSpPr/>
          <p:nvPr/>
        </p:nvSpPr>
        <p:spPr>
          <a:xfrm>
            <a:off x="2519219" y="4406652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91A0B-266A-46B7-9DCE-D57ED751CDCA}"/>
              </a:ext>
            </a:extLst>
          </p:cNvPr>
          <p:cNvCxnSpPr>
            <a:cxnSpLocks/>
          </p:cNvCxnSpPr>
          <p:nvPr/>
        </p:nvCxnSpPr>
        <p:spPr>
          <a:xfrm flipH="1">
            <a:off x="2286001" y="4829695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9AF46F5-3901-4253-BED1-EF8D083EE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20" y="1384845"/>
            <a:ext cx="3371850" cy="329565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38231FA-F6AA-4A3A-A000-083347824FD3}"/>
              </a:ext>
            </a:extLst>
          </p:cNvPr>
          <p:cNvSpPr/>
          <p:nvPr/>
        </p:nvSpPr>
        <p:spPr>
          <a:xfrm>
            <a:off x="4523669" y="145831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53A84A-667D-4035-94EA-4493C18FF371}"/>
              </a:ext>
            </a:extLst>
          </p:cNvPr>
          <p:cNvCxnSpPr>
            <a:cxnSpLocks/>
          </p:cNvCxnSpPr>
          <p:nvPr/>
        </p:nvCxnSpPr>
        <p:spPr>
          <a:xfrm flipH="1">
            <a:off x="4290451" y="1881356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A4F414F-57F0-4B9C-B950-9574C1E50D25}"/>
              </a:ext>
            </a:extLst>
          </p:cNvPr>
          <p:cNvSpPr/>
          <p:nvPr/>
        </p:nvSpPr>
        <p:spPr>
          <a:xfrm>
            <a:off x="5936211" y="361962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D3478A-EEA3-457F-934C-919F20F90ABA}"/>
              </a:ext>
            </a:extLst>
          </p:cNvPr>
          <p:cNvCxnSpPr>
            <a:cxnSpLocks/>
          </p:cNvCxnSpPr>
          <p:nvPr/>
        </p:nvCxnSpPr>
        <p:spPr>
          <a:xfrm flipH="1">
            <a:off x="5702993" y="4042666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CA494CB-C736-4F6C-A8DF-925C63648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71" y="1384845"/>
            <a:ext cx="4581525" cy="416242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689691EE-FA83-4D0A-8533-C8104321C87B}"/>
              </a:ext>
            </a:extLst>
          </p:cNvPr>
          <p:cNvSpPr/>
          <p:nvPr/>
        </p:nvSpPr>
        <p:spPr>
          <a:xfrm>
            <a:off x="10619878" y="307259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651C49-7E3C-4EC0-8915-8CA112B6591D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11042643" y="3511618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0FCAA7F-68D2-4BAB-AC91-C4237C4AF21B}"/>
              </a:ext>
            </a:extLst>
          </p:cNvPr>
          <p:cNvSpPr/>
          <p:nvPr/>
        </p:nvSpPr>
        <p:spPr>
          <a:xfrm>
            <a:off x="9905999" y="4481977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53CBA-9405-4D95-8195-A7601DB3523A}"/>
              </a:ext>
            </a:extLst>
          </p:cNvPr>
          <p:cNvCxnSpPr>
            <a:cxnSpLocks/>
            <a:stCxn id="38" idx="5"/>
          </p:cNvCxnSpPr>
          <p:nvPr/>
        </p:nvCxnSpPr>
        <p:spPr>
          <a:xfrm>
            <a:off x="10328764" y="4921002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8EB1E62-E7CC-4DC0-9F3B-D55B047A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9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ตัวอย่างการทำงานกับรูปภาพ</a:t>
            </a:r>
          </a:p>
        </p:txBody>
      </p:sp>
      <p:pic>
        <p:nvPicPr>
          <p:cNvPr id="5" name="Picture 4" descr="OBS Studio 23.2.1 (64-bit, windows) - Profile: test - Scenes: Untitled">
            <a:extLst>
              <a:ext uri="{FF2B5EF4-FFF2-40B4-BE49-F238E27FC236}">
                <a16:creationId xmlns:a16="http://schemas.microsoft.com/office/drawing/2014/main" id="{3BDB86D1-AFFB-4414-B6A9-129DEB6F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4949"/>
            <a:ext cx="7011054" cy="48022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BEE1-4564-4B1B-A333-503CD02B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90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5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BrowserSource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F88D5-9F01-4B24-A4B0-359CA7785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07D97A3-BDFC-45AC-BA5A-92B0000F6CF9}"/>
              </a:ext>
            </a:extLst>
          </p:cNvPr>
          <p:cNvSpPr/>
          <p:nvPr/>
        </p:nvSpPr>
        <p:spPr>
          <a:xfrm>
            <a:off x="997989" y="207077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A5F39-7412-46B7-8B04-3A185455C57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1245639" y="2585126"/>
            <a:ext cx="46586" cy="2279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DA6620B-91BC-4EB4-9BF1-CC71C6C50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1146"/>
            <a:ext cx="1743075" cy="234315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19F9D393-A4CA-4AE1-8602-C1ED2AB05913}"/>
              </a:ext>
            </a:extLst>
          </p:cNvPr>
          <p:cNvSpPr/>
          <p:nvPr/>
        </p:nvSpPr>
        <p:spPr>
          <a:xfrm>
            <a:off x="2662093" y="358694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B9E8C8-A856-49BA-B816-65CC1834AECD}"/>
              </a:ext>
            </a:extLst>
          </p:cNvPr>
          <p:cNvCxnSpPr>
            <a:cxnSpLocks/>
          </p:cNvCxnSpPr>
          <p:nvPr/>
        </p:nvCxnSpPr>
        <p:spPr>
          <a:xfrm flipH="1">
            <a:off x="2428875" y="4009986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reate/Select Source">
            <a:extLst>
              <a:ext uri="{FF2B5EF4-FFF2-40B4-BE49-F238E27FC236}">
                <a16:creationId xmlns:a16="http://schemas.microsoft.com/office/drawing/2014/main" id="{E8B4B69C-3C51-498B-814A-DD9FDD05C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820" y="1384845"/>
            <a:ext cx="3505689" cy="3362794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6122CBA2-D44E-4EE3-9237-5DBA902C705D}"/>
              </a:ext>
            </a:extLst>
          </p:cNvPr>
          <p:cNvSpPr/>
          <p:nvPr/>
        </p:nvSpPr>
        <p:spPr>
          <a:xfrm>
            <a:off x="4523669" y="145831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6E8CA6-A0E8-4882-8CD6-289415CD59A8}"/>
              </a:ext>
            </a:extLst>
          </p:cNvPr>
          <p:cNvCxnSpPr>
            <a:cxnSpLocks/>
          </p:cNvCxnSpPr>
          <p:nvPr/>
        </p:nvCxnSpPr>
        <p:spPr>
          <a:xfrm flipH="1">
            <a:off x="4290451" y="1881356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127C62D-97E5-46C8-8860-21FE5F2ADBF9}"/>
              </a:ext>
            </a:extLst>
          </p:cNvPr>
          <p:cNvSpPr/>
          <p:nvPr/>
        </p:nvSpPr>
        <p:spPr>
          <a:xfrm>
            <a:off x="6096000" y="365114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D124AC5-6952-418E-968B-870F231CC94A}"/>
              </a:ext>
            </a:extLst>
          </p:cNvPr>
          <p:cNvCxnSpPr>
            <a:cxnSpLocks/>
          </p:cNvCxnSpPr>
          <p:nvPr/>
        </p:nvCxnSpPr>
        <p:spPr>
          <a:xfrm flipH="1">
            <a:off x="5862782" y="4074189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Properties for 'Browser'">
            <a:extLst>
              <a:ext uri="{FF2B5EF4-FFF2-40B4-BE49-F238E27FC236}">
                <a16:creationId xmlns:a16="http://schemas.microsoft.com/office/drawing/2014/main" id="{8F3452BC-AE1D-4C09-AA62-A20D7BEE5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936" y="1362635"/>
            <a:ext cx="4301836" cy="462915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E2BBBD7-DFCC-4ACF-9ED3-56B7FF262468}"/>
              </a:ext>
            </a:extLst>
          </p:cNvPr>
          <p:cNvSpPr/>
          <p:nvPr/>
        </p:nvSpPr>
        <p:spPr>
          <a:xfrm>
            <a:off x="9833464" y="3559839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386D29-07D6-4EC6-A0B6-D5C72FB0C135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9404350" y="3998864"/>
            <a:ext cx="501649" cy="3080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FFD5AA3-F7AA-4E8B-A2B4-FB21B87E2891}"/>
              </a:ext>
            </a:extLst>
          </p:cNvPr>
          <p:cNvSpPr/>
          <p:nvPr/>
        </p:nvSpPr>
        <p:spPr>
          <a:xfrm>
            <a:off x="10601324" y="5009027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08E061-355E-4689-A950-C857DDC9D646}"/>
              </a:ext>
            </a:extLst>
          </p:cNvPr>
          <p:cNvCxnSpPr>
            <a:cxnSpLocks/>
            <a:stCxn id="43" idx="5"/>
          </p:cNvCxnSpPr>
          <p:nvPr/>
        </p:nvCxnSpPr>
        <p:spPr>
          <a:xfrm>
            <a:off x="11024089" y="5448052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603151-B257-4910-91EE-577E8ADC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820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5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BrowserSource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 descr="OBS Studio 23.2.1 (64-bit, windows) - Profile: test - Scenes: Untitled">
            <a:extLst>
              <a:ext uri="{FF2B5EF4-FFF2-40B4-BE49-F238E27FC236}">
                <a16:creationId xmlns:a16="http://schemas.microsoft.com/office/drawing/2014/main" id="{D8DCDCC3-6215-438F-9464-512D2D16C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429618"/>
            <a:ext cx="7392054" cy="506325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6D13BA9-86D2-4CD5-9102-99AD87BE7E74}"/>
              </a:ext>
            </a:extLst>
          </p:cNvPr>
          <p:cNvSpPr/>
          <p:nvPr/>
        </p:nvSpPr>
        <p:spPr>
          <a:xfrm>
            <a:off x="3181349" y="2691593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th-T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DE9A89-ECDD-4D99-B210-1F73B55BA60A}"/>
              </a:ext>
            </a:extLst>
          </p:cNvPr>
          <p:cNvCxnSpPr>
            <a:cxnSpLocks/>
          </p:cNvCxnSpPr>
          <p:nvPr/>
        </p:nvCxnSpPr>
        <p:spPr>
          <a:xfrm flipH="1">
            <a:off x="2743201" y="2948768"/>
            <a:ext cx="438148" cy="1373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225AE-8452-44C7-8BEC-7A96410F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885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perties for 'Window Capture'">
            <a:extLst>
              <a:ext uri="{FF2B5EF4-FFF2-40B4-BE49-F238E27FC236}">
                <a16:creationId xmlns:a16="http://schemas.microsoft.com/office/drawing/2014/main" id="{CC677961-1F4D-40D5-B54D-74BC38AA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33" y="1384845"/>
            <a:ext cx="3970751" cy="4272874"/>
          </a:xfrm>
          <a:prstGeom prst="rect">
            <a:avLst/>
          </a:prstGeom>
        </p:spPr>
      </p:pic>
      <p:pic>
        <p:nvPicPr>
          <p:cNvPr id="8" name="Picture 7" descr="Create/Select Source">
            <a:extLst>
              <a:ext uri="{FF2B5EF4-FFF2-40B4-BE49-F238E27FC236}">
                <a16:creationId xmlns:a16="http://schemas.microsoft.com/office/drawing/2014/main" id="{EC4E154D-2809-4920-A29B-110CB6C98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929" y="1412221"/>
            <a:ext cx="3505689" cy="336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Window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F88D5-9F01-4B24-A4B0-359CA7785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07D97A3-BDFC-45AC-BA5A-92B0000F6CF9}"/>
              </a:ext>
            </a:extLst>
          </p:cNvPr>
          <p:cNvSpPr/>
          <p:nvPr/>
        </p:nvSpPr>
        <p:spPr>
          <a:xfrm>
            <a:off x="997989" y="207077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A5F39-7412-46B7-8B04-3A185455C57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1245639" y="2585126"/>
            <a:ext cx="46586" cy="2279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9F9D393-A4CA-4AE1-8602-C1ED2AB05913}"/>
              </a:ext>
            </a:extLst>
          </p:cNvPr>
          <p:cNvSpPr/>
          <p:nvPr/>
        </p:nvSpPr>
        <p:spPr>
          <a:xfrm>
            <a:off x="2603811" y="4162985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B9E8C8-A856-49BA-B816-65CC1834AECD}"/>
              </a:ext>
            </a:extLst>
          </p:cNvPr>
          <p:cNvCxnSpPr>
            <a:cxnSpLocks/>
          </p:cNvCxnSpPr>
          <p:nvPr/>
        </p:nvCxnSpPr>
        <p:spPr>
          <a:xfrm flipH="1">
            <a:off x="2370593" y="4586028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122CBA2-D44E-4EE3-9237-5DBA902C705D}"/>
              </a:ext>
            </a:extLst>
          </p:cNvPr>
          <p:cNvSpPr/>
          <p:nvPr/>
        </p:nvSpPr>
        <p:spPr>
          <a:xfrm>
            <a:off x="4938269" y="1497174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6E8CA6-A0E8-4882-8CD6-289415CD59A8}"/>
              </a:ext>
            </a:extLst>
          </p:cNvPr>
          <p:cNvCxnSpPr>
            <a:cxnSpLocks/>
          </p:cNvCxnSpPr>
          <p:nvPr/>
        </p:nvCxnSpPr>
        <p:spPr>
          <a:xfrm flipH="1">
            <a:off x="4705051" y="1920217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127C62D-97E5-46C8-8860-21FE5F2ADBF9}"/>
              </a:ext>
            </a:extLst>
          </p:cNvPr>
          <p:cNvSpPr/>
          <p:nvPr/>
        </p:nvSpPr>
        <p:spPr>
          <a:xfrm>
            <a:off x="6096000" y="365114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D124AC5-6952-418E-968B-870F231CC94A}"/>
              </a:ext>
            </a:extLst>
          </p:cNvPr>
          <p:cNvCxnSpPr>
            <a:cxnSpLocks/>
          </p:cNvCxnSpPr>
          <p:nvPr/>
        </p:nvCxnSpPr>
        <p:spPr>
          <a:xfrm flipH="1">
            <a:off x="5862782" y="4074189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DE2BBBD7-DFCC-4ACF-9ED3-56B7FF262468}"/>
              </a:ext>
            </a:extLst>
          </p:cNvPr>
          <p:cNvSpPr/>
          <p:nvPr/>
        </p:nvSpPr>
        <p:spPr>
          <a:xfrm>
            <a:off x="9862033" y="3930580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386D29-07D6-4EC6-A0B6-D5C72FB0C135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9432919" y="4369605"/>
            <a:ext cx="501649" cy="3080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FFD5AA3-F7AA-4E8B-A2B4-FB21B87E2891}"/>
              </a:ext>
            </a:extLst>
          </p:cNvPr>
          <p:cNvSpPr/>
          <p:nvPr/>
        </p:nvSpPr>
        <p:spPr>
          <a:xfrm>
            <a:off x="10001249" y="4667987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08E061-355E-4689-A950-C857DDC9D646}"/>
              </a:ext>
            </a:extLst>
          </p:cNvPr>
          <p:cNvCxnSpPr>
            <a:cxnSpLocks/>
            <a:stCxn id="43" idx="5"/>
          </p:cNvCxnSpPr>
          <p:nvPr/>
        </p:nvCxnSpPr>
        <p:spPr>
          <a:xfrm>
            <a:off x="10424014" y="5107012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EFBFF41-3107-4A3C-B1A4-E51E59E5A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3651146"/>
            <a:ext cx="1695450" cy="19431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F30B09-F0FB-4E36-AC52-012896EE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811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BS Studio 23.2.1 (64-bit, windows) - Profile: test - Scenes: Untitled">
            <a:extLst>
              <a:ext uri="{FF2B5EF4-FFF2-40B4-BE49-F238E27FC236}">
                <a16:creationId xmlns:a16="http://schemas.microsoft.com/office/drawing/2014/main" id="{8CD7253C-69AF-4CFD-8BCB-F10D3CB24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21" y="1638394"/>
            <a:ext cx="7087254" cy="4854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Window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D13BA9-86D2-4CD5-9102-99AD87BE7E74}"/>
              </a:ext>
            </a:extLst>
          </p:cNvPr>
          <p:cNvSpPr/>
          <p:nvPr/>
        </p:nvSpPr>
        <p:spPr>
          <a:xfrm>
            <a:off x="3257549" y="332025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th-T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DE9A89-ECDD-4D99-B210-1F73B55BA60A}"/>
              </a:ext>
            </a:extLst>
          </p:cNvPr>
          <p:cNvCxnSpPr>
            <a:cxnSpLocks/>
          </p:cNvCxnSpPr>
          <p:nvPr/>
        </p:nvCxnSpPr>
        <p:spPr>
          <a:xfrm flipH="1">
            <a:off x="2819401" y="3577431"/>
            <a:ext cx="438148" cy="1373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10878-2ABD-42A1-8021-DE49DC38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135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roperties for 'Text (GDI+)'">
            <a:extLst>
              <a:ext uri="{FF2B5EF4-FFF2-40B4-BE49-F238E27FC236}">
                <a16:creationId xmlns:a16="http://schemas.microsoft.com/office/drawing/2014/main" id="{A21995C5-9C11-4828-A4D1-A29EE3E68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93" y="1362490"/>
            <a:ext cx="4542882" cy="4888537"/>
          </a:xfrm>
          <a:prstGeom prst="rect">
            <a:avLst/>
          </a:prstGeom>
        </p:spPr>
      </p:pic>
      <p:pic>
        <p:nvPicPr>
          <p:cNvPr id="6" name="Picture 5" descr="Create/Select Source">
            <a:extLst>
              <a:ext uri="{FF2B5EF4-FFF2-40B4-BE49-F238E27FC236}">
                <a16:creationId xmlns:a16="http://schemas.microsoft.com/office/drawing/2014/main" id="{3EE9C3DB-C0FE-44FA-B244-90A635443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01" y="1384845"/>
            <a:ext cx="3505689" cy="3362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AA62AD-B263-4C8D-9F9A-1A4DEFAD3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98"/>
          <a:stretch/>
        </p:blipFill>
        <p:spPr>
          <a:xfrm>
            <a:off x="717846" y="3400985"/>
            <a:ext cx="1608766" cy="2552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Text(GDI+)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F88D5-9F01-4B24-A4B0-359CA77850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07D97A3-BDFC-45AC-BA5A-92B0000F6CF9}"/>
              </a:ext>
            </a:extLst>
          </p:cNvPr>
          <p:cNvSpPr/>
          <p:nvPr/>
        </p:nvSpPr>
        <p:spPr>
          <a:xfrm>
            <a:off x="997989" y="207077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6A5F39-7412-46B7-8B04-3A185455C572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1245639" y="2585126"/>
            <a:ext cx="46586" cy="22792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9F9D393-A4CA-4AE1-8602-C1ED2AB05913}"/>
              </a:ext>
            </a:extLst>
          </p:cNvPr>
          <p:cNvSpPr/>
          <p:nvPr/>
        </p:nvSpPr>
        <p:spPr>
          <a:xfrm>
            <a:off x="2626511" y="4958805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B9E8C8-A856-49BA-B816-65CC1834AECD}"/>
              </a:ext>
            </a:extLst>
          </p:cNvPr>
          <p:cNvCxnSpPr>
            <a:cxnSpLocks/>
          </p:cNvCxnSpPr>
          <p:nvPr/>
        </p:nvCxnSpPr>
        <p:spPr>
          <a:xfrm flipH="1">
            <a:off x="2393293" y="5381848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122CBA2-D44E-4EE3-9237-5DBA902C705D}"/>
              </a:ext>
            </a:extLst>
          </p:cNvPr>
          <p:cNvSpPr/>
          <p:nvPr/>
        </p:nvSpPr>
        <p:spPr>
          <a:xfrm>
            <a:off x="4938269" y="1497174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6E8CA6-A0E8-4882-8CD6-289415CD59A8}"/>
              </a:ext>
            </a:extLst>
          </p:cNvPr>
          <p:cNvCxnSpPr>
            <a:cxnSpLocks/>
          </p:cNvCxnSpPr>
          <p:nvPr/>
        </p:nvCxnSpPr>
        <p:spPr>
          <a:xfrm flipH="1">
            <a:off x="4705051" y="1920217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127C62D-97E5-46C8-8860-21FE5F2ADBF9}"/>
              </a:ext>
            </a:extLst>
          </p:cNvPr>
          <p:cNvSpPr/>
          <p:nvPr/>
        </p:nvSpPr>
        <p:spPr>
          <a:xfrm>
            <a:off x="6096000" y="365114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D124AC5-6952-418E-968B-870F231CC94A}"/>
              </a:ext>
            </a:extLst>
          </p:cNvPr>
          <p:cNvCxnSpPr>
            <a:cxnSpLocks/>
          </p:cNvCxnSpPr>
          <p:nvPr/>
        </p:nvCxnSpPr>
        <p:spPr>
          <a:xfrm flipH="1">
            <a:off x="5862782" y="4074189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DE2BBBD7-DFCC-4ACF-9ED3-56B7FF262468}"/>
              </a:ext>
            </a:extLst>
          </p:cNvPr>
          <p:cNvSpPr/>
          <p:nvPr/>
        </p:nvSpPr>
        <p:spPr>
          <a:xfrm>
            <a:off x="10081723" y="3481217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386D29-07D6-4EC6-A0B6-D5C72FB0C135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9652609" y="3920242"/>
            <a:ext cx="501649" cy="3080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FFD5AA3-F7AA-4E8B-A2B4-FB21B87E2891}"/>
              </a:ext>
            </a:extLst>
          </p:cNvPr>
          <p:cNvSpPr/>
          <p:nvPr/>
        </p:nvSpPr>
        <p:spPr>
          <a:xfrm>
            <a:off x="10215681" y="5261295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08E061-355E-4689-A950-C857DDC9D646}"/>
              </a:ext>
            </a:extLst>
          </p:cNvPr>
          <p:cNvCxnSpPr>
            <a:cxnSpLocks/>
            <a:stCxn id="43" idx="5"/>
          </p:cNvCxnSpPr>
          <p:nvPr/>
        </p:nvCxnSpPr>
        <p:spPr>
          <a:xfrm>
            <a:off x="10638446" y="5700320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D36B0F-9E43-4420-9729-E0493778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147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BS Studio 23.2.1 (64-bit, windows) - Profile: test - Scenes: Untitled">
            <a:extLst>
              <a:ext uri="{FF2B5EF4-FFF2-40B4-BE49-F238E27FC236}">
                <a16:creationId xmlns:a16="http://schemas.microsoft.com/office/drawing/2014/main" id="{FE10B1AA-3EDC-402C-9E07-5BF2418B0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317179"/>
            <a:ext cx="7667626" cy="4837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Text(GDI+)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BAE226-0C05-47AE-BB43-2F9367607C38}"/>
              </a:ext>
            </a:extLst>
          </p:cNvPr>
          <p:cNvGrpSpPr/>
          <p:nvPr/>
        </p:nvGrpSpPr>
        <p:grpSpPr>
          <a:xfrm>
            <a:off x="3895725" y="3181350"/>
            <a:ext cx="695324" cy="751647"/>
            <a:chOff x="3057525" y="3320256"/>
            <a:chExt cx="695324" cy="75164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D13BA9-86D2-4CD5-9102-99AD87BE7E74}"/>
                </a:ext>
              </a:extLst>
            </p:cNvPr>
            <p:cNvSpPr/>
            <p:nvPr/>
          </p:nvSpPr>
          <p:spPr>
            <a:xfrm>
              <a:off x="3257549" y="332025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th-TH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DE9A89-ECDD-4D99-B210-1F73B55BA60A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3057525" y="3759281"/>
              <a:ext cx="272559" cy="31262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FD766D-9E57-4CC5-8C35-879C9DF6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685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Display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9D5-28B8-4C60-BD16-A72BAA38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OBS </a:t>
            </a:r>
            <a:r>
              <a:rPr lang="th-TH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ไม่สามารถจับภาพ </a:t>
            </a:r>
            <a:r>
              <a:rPr lang="en-US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Windows </a:t>
            </a:r>
            <a:r>
              <a:rPr lang="th-TH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ของการนำเสนอ </a:t>
            </a:r>
            <a:r>
              <a:rPr lang="en-US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r>
              <a:rPr lang="en-US" sz="4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!!!</a:t>
            </a:r>
            <a:endParaRPr lang="th-TH" sz="4000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ต้องใช้การจับภาพแบบ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Display capture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ต้องตัดสินใจล่วงหน้าว่าจะแสดงผล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ใด</a:t>
            </a:r>
          </a:p>
          <a:p>
            <a:pPr lvl="1"/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เมื่อใช้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monitor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นั้นในการจับภาพแล้ว ทุกอย่างที่ปรากฏบน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 จะถูกบันทึกในวิดีโอ และ/หรือ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broadcasting</a:t>
            </a:r>
          </a:p>
          <a:p>
            <a:pPr lvl="1"/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ถ้ามี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เดียว ต้องบันทึกวิดีโอโดยไม่สามารถเห็นหน้าจอ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OBS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 (ต้องเตรียมพร้อมและจินตนาการว่าวิดีโอจะออกมาแบบใด)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B648-D24C-43D6-BC84-683D59A0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009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3F5D-3BC0-42CC-88AE-E58C2F15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หัวข้อบรรยาย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BFCE-7DD0-46E7-8E8A-8D8D00926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indent="-628650">
              <a:buFont typeface="Wingdings" panose="05000000000000000000" pitchFamily="2" charset="2"/>
              <a:buChar char="Ø"/>
            </a:pPr>
            <a:r>
              <a:rPr lang="th-TH" sz="4000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Open Broadcaster Software (OBS)</a:t>
            </a:r>
          </a:p>
          <a:p>
            <a:pPr marL="628650" indent="-628650">
              <a:buFont typeface="Wingdings" panose="05000000000000000000" pitchFamily="2" charset="2"/>
              <a:buChar char="Ø"/>
            </a:pPr>
            <a:r>
              <a:rPr lang="th-TH" sz="4000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การใช้งานโปรแกรม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OBS</a:t>
            </a:r>
          </a:p>
          <a:p>
            <a:pPr marL="628650" indent="-628650">
              <a:buFont typeface="Wingdings" panose="05000000000000000000" pitchFamily="2" charset="2"/>
              <a:buChar char="Ø"/>
            </a:pPr>
            <a:r>
              <a:rPr lang="th-TH" sz="4000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ตัวอย่างการสร้างชิ้นงานวิดีโอเพื่อการสอน</a:t>
            </a:r>
            <a:endParaRPr lang="th-T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13A6A-24A2-46F4-9C15-C0CF289D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0708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3063-31F5-4021-9194-DE3DAC17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h-TH" dirty="0"/>
          </a:p>
        </p:txBody>
      </p:sp>
      <p:pic>
        <p:nvPicPr>
          <p:cNvPr id="10" name="Content Placeholder 9" descr="A flat screen monitor&#10;&#10;Description automatically generated">
            <a:extLst>
              <a:ext uri="{FF2B5EF4-FFF2-40B4-BE49-F238E27FC236}">
                <a16:creationId xmlns:a16="http://schemas.microsoft.com/office/drawing/2014/main" id="{C507CD55-1FDF-457E-AB9E-1F003E2DC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6" y="1915319"/>
            <a:ext cx="4657132" cy="3494881"/>
          </a:xfrm>
        </p:spPr>
      </p:pic>
      <p:pic>
        <p:nvPicPr>
          <p:cNvPr id="14" name="Picture 13" descr="Week 01 Software Engineering.pptx - PowerPoint">
            <a:extLst>
              <a:ext uri="{FF2B5EF4-FFF2-40B4-BE49-F238E27FC236}">
                <a16:creationId xmlns:a16="http://schemas.microsoft.com/office/drawing/2014/main" id="{BE741DE5-C71F-43AC-B5D1-DF5B574A8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4850"/>
            <a:ext cx="4308475" cy="244475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3B1444B-5A84-4C4C-BFBB-2333782422CC}"/>
              </a:ext>
            </a:extLst>
          </p:cNvPr>
          <p:cNvGrpSpPr/>
          <p:nvPr/>
        </p:nvGrpSpPr>
        <p:grpSpPr>
          <a:xfrm>
            <a:off x="6169680" y="940495"/>
            <a:ext cx="5939114" cy="5267994"/>
            <a:chOff x="6169680" y="940495"/>
            <a:chExt cx="5939114" cy="5267994"/>
          </a:xfrm>
        </p:grpSpPr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6629B60F-EC48-4983-B71F-2CBC9279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680" y="940495"/>
              <a:ext cx="5939114" cy="526799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C12E46-9495-405F-AD30-F4DA8F306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0399" y="1435795"/>
              <a:ext cx="4257675" cy="2394943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99F812D-4C62-4454-BDCD-6587B451559F}"/>
              </a:ext>
            </a:extLst>
          </p:cNvPr>
          <p:cNvSpPr/>
          <p:nvPr/>
        </p:nvSpPr>
        <p:spPr>
          <a:xfrm>
            <a:off x="2178454" y="5685269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 1</a:t>
            </a:r>
            <a:endParaRPr lang="th-TH" sz="36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D5B670-9170-460A-B1C3-0ECE6FB5A2F6}"/>
              </a:ext>
            </a:extLst>
          </p:cNvPr>
          <p:cNvSpPr/>
          <p:nvPr/>
        </p:nvSpPr>
        <p:spPr>
          <a:xfrm>
            <a:off x="10237624" y="4629553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 2</a:t>
            </a:r>
            <a:endParaRPr lang="th-TH" sz="36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24BEA9-60F7-4F88-AD1B-2536EA51FD68}"/>
              </a:ext>
            </a:extLst>
          </p:cNvPr>
          <p:cNvSpPr txBox="1">
            <a:spLocks/>
          </p:cNvSpPr>
          <p:nvPr/>
        </p:nvSpPr>
        <p:spPr>
          <a:xfrm>
            <a:off x="482600" y="517525"/>
            <a:ext cx="11023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การเตรียม 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monitors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611D738-AAD1-4F4F-BB99-4376E380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5898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3063-31F5-4021-9194-DE3DAC17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h-TH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624BEA9-60F7-4F88-AD1B-2536EA51FD68}"/>
              </a:ext>
            </a:extLst>
          </p:cNvPr>
          <p:cNvSpPr txBox="1">
            <a:spLocks/>
          </p:cNvSpPr>
          <p:nvPr/>
        </p:nvSpPr>
        <p:spPr>
          <a:xfrm>
            <a:off x="482600" y="517525"/>
            <a:ext cx="11023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การตั้งค่าการนำเสนอใน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PowerPoint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E869A26-F289-4FBC-B77F-82BF6BFE8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3" y="1690688"/>
            <a:ext cx="6905625" cy="29051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A0E2488-4637-412A-9E26-32DF6C49B518}"/>
              </a:ext>
            </a:extLst>
          </p:cNvPr>
          <p:cNvGrpSpPr/>
          <p:nvPr/>
        </p:nvGrpSpPr>
        <p:grpSpPr>
          <a:xfrm>
            <a:off x="482600" y="2126616"/>
            <a:ext cx="6108700" cy="1779270"/>
            <a:chOff x="904326" y="1979336"/>
            <a:chExt cx="6108700" cy="177927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4D340F-94D5-4F70-B370-4C78A743E420}"/>
                </a:ext>
              </a:extLst>
            </p:cNvPr>
            <p:cNvSpPr/>
            <p:nvPr/>
          </p:nvSpPr>
          <p:spPr>
            <a:xfrm>
              <a:off x="904326" y="197933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h-TH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215F45-9E7C-408B-B9D3-EEB402A7CD3B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1399626" y="2065021"/>
              <a:ext cx="588963" cy="17149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39F1A1-3B23-4315-9E12-6AF72FAC6F12}"/>
                </a:ext>
              </a:extLst>
            </p:cNvPr>
            <p:cNvSpPr/>
            <p:nvPr/>
          </p:nvSpPr>
          <p:spPr>
            <a:xfrm>
              <a:off x="6517726" y="324425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94B42C-DA5E-434E-902D-F437E40ADE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5746" y="3281720"/>
              <a:ext cx="601981" cy="21971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96B7D4D-24A7-416F-9062-95EE27E894E3}"/>
              </a:ext>
            </a:extLst>
          </p:cNvPr>
          <p:cNvSpPr txBox="1"/>
          <p:nvPr/>
        </p:nvSpPr>
        <p:spPr>
          <a:xfrm>
            <a:off x="8210551" y="1671470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AutoNum type="arabicPeriod"/>
            </a:pP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th-TH" sz="3600" b="1" dirty="0" err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แท็บ</a:t>
            </a: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Slide Show</a:t>
            </a:r>
          </a:p>
          <a:p>
            <a:pPr marL="266700" indent="-266700">
              <a:buAutoNum type="arabicPeriod"/>
            </a:pPr>
            <a:r>
              <a:rPr lang="th-TH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Monitor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0DC4E1-8333-4E07-9FC0-C1F359E4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416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roperties for 'Display Capture'">
            <a:extLst>
              <a:ext uri="{FF2B5EF4-FFF2-40B4-BE49-F238E27FC236}">
                <a16:creationId xmlns:a16="http://schemas.microsoft.com/office/drawing/2014/main" id="{B0506DEF-EEE4-4329-82CA-C05E7412D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89" y="1384845"/>
            <a:ext cx="4531469" cy="4876255"/>
          </a:xfrm>
          <a:prstGeom prst="rect">
            <a:avLst/>
          </a:prstGeom>
        </p:spPr>
      </p:pic>
      <p:pic>
        <p:nvPicPr>
          <p:cNvPr id="8" name="Picture 7" descr="Create/Select Source">
            <a:extLst>
              <a:ext uri="{FF2B5EF4-FFF2-40B4-BE49-F238E27FC236}">
                <a16:creationId xmlns:a16="http://schemas.microsoft.com/office/drawing/2014/main" id="{DAADF581-D550-4054-933C-101970293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10" y="1410178"/>
            <a:ext cx="3505689" cy="33627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Display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F88D5-9F01-4B24-A4B0-359CA7785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/>
          <a:stretch/>
        </p:blipFill>
        <p:spPr>
          <a:xfrm>
            <a:off x="685800" y="1384845"/>
            <a:ext cx="2796620" cy="188621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5E09E94-F2F8-4169-8CD4-FD18835DD3C9}"/>
              </a:ext>
            </a:extLst>
          </p:cNvPr>
          <p:cNvGrpSpPr/>
          <p:nvPr/>
        </p:nvGrpSpPr>
        <p:grpSpPr>
          <a:xfrm>
            <a:off x="997989" y="2070776"/>
            <a:ext cx="495300" cy="742274"/>
            <a:chOff x="997989" y="2070776"/>
            <a:chExt cx="495300" cy="74227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7D97A3-BDFC-45AC-BA5A-92B0000F6CF9}"/>
                </a:ext>
              </a:extLst>
            </p:cNvPr>
            <p:cNvSpPr/>
            <p:nvPr/>
          </p:nvSpPr>
          <p:spPr>
            <a:xfrm>
              <a:off x="997989" y="207077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h-TH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6A5F39-7412-46B7-8B04-3A185455C572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1245639" y="2585126"/>
              <a:ext cx="46586" cy="22792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6122CBA2-D44E-4EE3-9237-5DBA902C705D}"/>
              </a:ext>
            </a:extLst>
          </p:cNvPr>
          <p:cNvSpPr/>
          <p:nvPr/>
        </p:nvSpPr>
        <p:spPr>
          <a:xfrm>
            <a:off x="4938269" y="1497174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6E8CA6-A0E8-4882-8CD6-289415CD59A8}"/>
              </a:ext>
            </a:extLst>
          </p:cNvPr>
          <p:cNvCxnSpPr>
            <a:cxnSpLocks/>
          </p:cNvCxnSpPr>
          <p:nvPr/>
        </p:nvCxnSpPr>
        <p:spPr>
          <a:xfrm flipH="1">
            <a:off x="4705051" y="1920217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127C62D-97E5-46C8-8860-21FE5F2ADBF9}"/>
              </a:ext>
            </a:extLst>
          </p:cNvPr>
          <p:cNvSpPr/>
          <p:nvPr/>
        </p:nvSpPr>
        <p:spPr>
          <a:xfrm>
            <a:off x="6096000" y="3651146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D124AC5-6952-418E-968B-870F231CC94A}"/>
              </a:ext>
            </a:extLst>
          </p:cNvPr>
          <p:cNvCxnSpPr>
            <a:cxnSpLocks/>
          </p:cNvCxnSpPr>
          <p:nvPr/>
        </p:nvCxnSpPr>
        <p:spPr>
          <a:xfrm flipH="1">
            <a:off x="5862782" y="4074189"/>
            <a:ext cx="307570" cy="23275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AA36E1-2829-440D-BF9D-ED246ADF59FD}"/>
              </a:ext>
            </a:extLst>
          </p:cNvPr>
          <p:cNvGrpSpPr/>
          <p:nvPr/>
        </p:nvGrpSpPr>
        <p:grpSpPr>
          <a:xfrm>
            <a:off x="9025819" y="4399419"/>
            <a:ext cx="924414" cy="747106"/>
            <a:chOff x="9652609" y="3481217"/>
            <a:chExt cx="924414" cy="74710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E2BBBD7-DFCC-4ACF-9ED3-56B7FF262468}"/>
                </a:ext>
              </a:extLst>
            </p:cNvPr>
            <p:cNvSpPr/>
            <p:nvPr/>
          </p:nvSpPr>
          <p:spPr>
            <a:xfrm>
              <a:off x="10081723" y="3481217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th-TH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3386D29-07D6-4EC6-A0B6-D5C72FB0C135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>
              <a:off x="9652609" y="3920242"/>
              <a:ext cx="501649" cy="308081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6FFD5AA3-F7AA-4E8B-A2B4-FB21B87E2891}"/>
              </a:ext>
            </a:extLst>
          </p:cNvPr>
          <p:cNvSpPr/>
          <p:nvPr/>
        </p:nvSpPr>
        <p:spPr>
          <a:xfrm>
            <a:off x="10215681" y="5261295"/>
            <a:ext cx="495300" cy="51435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08E061-355E-4689-A950-C857DDC9D646}"/>
              </a:ext>
            </a:extLst>
          </p:cNvPr>
          <p:cNvCxnSpPr>
            <a:cxnSpLocks/>
            <a:stCxn id="43" idx="5"/>
          </p:cNvCxnSpPr>
          <p:nvPr/>
        </p:nvCxnSpPr>
        <p:spPr>
          <a:xfrm>
            <a:off x="10638446" y="5700320"/>
            <a:ext cx="135897" cy="29838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C11A580-6CBF-4B15-878D-772EED2BD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0" y="3468261"/>
            <a:ext cx="1714500" cy="23812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7D2E27-F78F-4960-8E58-938B97B143F3}"/>
              </a:ext>
            </a:extLst>
          </p:cNvPr>
          <p:cNvGrpSpPr/>
          <p:nvPr/>
        </p:nvGrpSpPr>
        <p:grpSpPr>
          <a:xfrm>
            <a:off x="2241767" y="3806758"/>
            <a:ext cx="728518" cy="655799"/>
            <a:chOff x="2393293" y="4958805"/>
            <a:chExt cx="728518" cy="6557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9F9D393-A4CA-4AE1-8602-C1ED2AB05913}"/>
                </a:ext>
              </a:extLst>
            </p:cNvPr>
            <p:cNvSpPr/>
            <p:nvPr/>
          </p:nvSpPr>
          <p:spPr>
            <a:xfrm>
              <a:off x="2626511" y="4958805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9B9E8C8-A856-49BA-B816-65CC1834AE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3293" y="5381848"/>
              <a:ext cx="307570" cy="23275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C5C1EE0-DEE3-4331-8718-4A24BD7A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517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BS Studio 23.2.1 (64-bit, windows) - Profile: test - Scenes: Untitled">
            <a:extLst>
              <a:ext uri="{FF2B5EF4-FFF2-40B4-BE49-F238E27FC236}">
                <a16:creationId xmlns:a16="http://schemas.microsoft.com/office/drawing/2014/main" id="{1621F7F9-DDAC-4968-B63B-6FD244E9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10" y="1325563"/>
            <a:ext cx="8190979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ตัวอย่างการทำงานกับ</a:t>
            </a:r>
            <a:r>
              <a:rPr lang="en-US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Display capture</a:t>
            </a:r>
            <a:endParaRPr lang="th-TH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BAE226-0C05-47AE-BB43-2F9367607C38}"/>
              </a:ext>
            </a:extLst>
          </p:cNvPr>
          <p:cNvGrpSpPr/>
          <p:nvPr/>
        </p:nvGrpSpPr>
        <p:grpSpPr>
          <a:xfrm>
            <a:off x="5026025" y="1784350"/>
            <a:ext cx="695324" cy="751647"/>
            <a:chOff x="4187825" y="1923256"/>
            <a:chExt cx="695324" cy="75164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D13BA9-86D2-4CD5-9102-99AD87BE7E74}"/>
                </a:ext>
              </a:extLst>
            </p:cNvPr>
            <p:cNvSpPr/>
            <p:nvPr/>
          </p:nvSpPr>
          <p:spPr>
            <a:xfrm>
              <a:off x="4387849" y="1923256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th-TH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DE9A89-ECDD-4D99-B210-1F73B55BA60A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4187825" y="2362281"/>
              <a:ext cx="272559" cy="31262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D1A9E-6C73-4A95-B6D4-12FF39DA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5587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44271D-346D-4485-9A47-656F533FA9D5}"/>
              </a:ext>
            </a:extLst>
          </p:cNvPr>
          <p:cNvSpPr/>
          <p:nvPr/>
        </p:nvSpPr>
        <p:spPr>
          <a:xfrm>
            <a:off x="1133475" y="738187"/>
            <a:ext cx="9563100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โจทย์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สร้างวิดีโอบันทึกการสอนที่ประกอบด้วย 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เต็มจอ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 วิดีโอผู้สอน อยู่มุมขวาบน</a:t>
            </a:r>
          </a:p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 ชื่อวิชาเป็นข้อความอยู่มุมซ้ายล่าง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EBDC-BA36-40AF-B34E-F03E53F2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6190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5ADA0-E781-4DE2-B1A4-64DDCEE33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36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36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Display capture </a:t>
            </a:r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Monitor 2 </a:t>
            </a:r>
          </a:p>
          <a:p>
            <a:r>
              <a:rPr lang="th-TH" sz="36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วิดีโอผู้สอน </a:t>
            </a:r>
            <a:endParaRPr lang="en-US" sz="36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Video Capture Device </a:t>
            </a:r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Web cam</a:t>
            </a:r>
            <a:endParaRPr lang="th-TH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6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ชื่อวิชาเป็นข้อความอยู่มุมซ้ายล่าง</a:t>
            </a:r>
            <a:endParaRPr lang="en-US" sz="36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Text (GDI+)</a:t>
            </a:r>
          </a:p>
          <a:p>
            <a:endParaRPr lang="th-TH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90A67-6DF2-44C5-9881-5CB3EAD2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9782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operties for 'PowerPoint'">
            <a:extLst>
              <a:ext uri="{FF2B5EF4-FFF2-40B4-BE49-F238E27FC236}">
                <a16:creationId xmlns:a16="http://schemas.microsoft.com/office/drawing/2014/main" id="{D0C8DC0F-76D8-43F8-A5F0-1F8F83A45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" y="457200"/>
            <a:ext cx="2430272" cy="2971800"/>
          </a:xfrm>
          <a:prstGeom prst="rect">
            <a:avLst/>
          </a:prstGeom>
        </p:spPr>
      </p:pic>
      <p:pic>
        <p:nvPicPr>
          <p:cNvPr id="9" name="Picture 8" descr="Properties for 'Title'">
            <a:extLst>
              <a:ext uri="{FF2B5EF4-FFF2-40B4-BE49-F238E27FC236}">
                <a16:creationId xmlns:a16="http://schemas.microsoft.com/office/drawing/2014/main" id="{DA7F355A-89F1-48AC-903B-8A61152B9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" y="3581400"/>
            <a:ext cx="2430273" cy="2971801"/>
          </a:xfrm>
          <a:prstGeom prst="rect">
            <a:avLst/>
          </a:prstGeom>
        </p:spPr>
      </p:pic>
      <p:pic>
        <p:nvPicPr>
          <p:cNvPr id="11" name="Picture 10" descr="Properties for 'Teacher'">
            <a:extLst>
              <a:ext uri="{FF2B5EF4-FFF2-40B4-BE49-F238E27FC236}">
                <a16:creationId xmlns:a16="http://schemas.microsoft.com/office/drawing/2014/main" id="{36EE0BB1-5780-4053-8AFF-A785EA143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382" y="457200"/>
            <a:ext cx="2375746" cy="2905125"/>
          </a:xfrm>
          <a:prstGeom prst="rect">
            <a:avLst/>
          </a:prstGeom>
        </p:spPr>
      </p:pic>
      <p:pic>
        <p:nvPicPr>
          <p:cNvPr id="13" name="Picture 12" descr="OBS Studio 23.2.1 (64-bit, windows) - Profile: test - Scenes: Untitled">
            <a:extLst>
              <a:ext uri="{FF2B5EF4-FFF2-40B4-BE49-F238E27FC236}">
                <a16:creationId xmlns:a16="http://schemas.microsoft.com/office/drawing/2014/main" id="{B35969BA-6A2C-4DB7-85FB-62C8DAD6F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4" y="1414056"/>
            <a:ext cx="6387989" cy="402988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18F0B82-1654-4D1D-A229-2F6CD38E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2712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44271D-346D-4485-9A47-656F533FA9D5}"/>
              </a:ext>
            </a:extLst>
          </p:cNvPr>
          <p:cNvSpPr/>
          <p:nvPr/>
        </p:nvSpPr>
        <p:spPr>
          <a:xfrm>
            <a:off x="1133475" y="738187"/>
            <a:ext cx="9563100" cy="507831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โจทย์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 :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สร้างวิดีโอบันทึกการสอนที่ประกอบด้วย 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เต็มจอ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วิดีโอผู้สอน อยู่มุมขวาบน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สามารถซ่อนได้ ในกรณีที่บดบัง 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</a:t>
            </a:r>
            <a:endParaRPr lang="th-TH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 ชื่อวิชาเป็นข้อความอยู่มุมซ้ายล่าง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แสดงเป็นช่วง</a:t>
            </a:r>
            <a:r>
              <a:rPr lang="en-US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54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ๆ</a:t>
            </a:r>
            <a:endParaRPr lang="en-US" sz="54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9C7F3-453E-405B-BAE5-15BE34CA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9410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2904-D46E-4A42-85A3-1234B9CE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5ADA0-E781-4DE2-B1A4-64DDCEE33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multiple scene</a:t>
            </a:r>
          </a:p>
          <a:p>
            <a:pPr lvl="1"/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เริ่มจากการสร้าง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scene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source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มากที่สุด</a:t>
            </a:r>
            <a:endParaRPr lang="en-US" sz="28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Duplicate scene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แล้วทยอยตัดบาง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source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ออกไป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disable source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ไว้</a:t>
            </a:r>
            <a:endParaRPr lang="en-US" sz="28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PowerPoint </a:t>
            </a:r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Display capture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Monitor 2 </a:t>
            </a:r>
          </a:p>
          <a:p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วิดีโอผู้สอน </a:t>
            </a:r>
            <a:endParaRPr lang="en-US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Video Capture Device </a:t>
            </a:r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Web cam</a:t>
            </a:r>
            <a:endParaRPr lang="th-TH" sz="28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2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ชื่อวิชาเป็นข้อความอยู่มุมซ้ายล่าง</a:t>
            </a:r>
            <a:endParaRPr lang="en-US" sz="3200" dirty="0">
              <a:ln w="0">
                <a:solidFill>
                  <a:srgbClr val="FF0000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2800" dirty="0">
                <a:ln w="0">
                  <a:solidFill>
                    <a:srgbClr val="FF0000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Text (GDI+)</a:t>
            </a:r>
            <a:endParaRPr lang="th-TH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C729A0-C9AB-4BB1-AC6B-7B5F268A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486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E9154E-765F-4008-8311-A373A401F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500" y="3505402"/>
            <a:ext cx="3258005" cy="1848108"/>
          </a:xfrm>
          <a:prstGeom prst="rect">
            <a:avLst/>
          </a:prstGeom>
        </p:spPr>
      </p:pic>
      <p:pic>
        <p:nvPicPr>
          <p:cNvPr id="21" name="Picture 20" descr="Add Scene">
            <a:extLst>
              <a:ext uri="{FF2B5EF4-FFF2-40B4-BE49-F238E27FC236}">
                <a16:creationId xmlns:a16="http://schemas.microsoft.com/office/drawing/2014/main" id="{8B2D52C8-01A0-47F4-95F4-43B63F5FD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85" y="1447177"/>
            <a:ext cx="5439534" cy="1343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5997C2-D61E-4910-A8C1-372F8D48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Duplicate scene</a:t>
            </a:r>
            <a:endParaRPr lang="th-TH" b="1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FBAB5-A8B7-4FCA-964B-D56F83842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86566"/>
            <a:ext cx="1705213" cy="18385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2F07EE-AAAC-4768-B845-56D1E4C283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5" r="4284" b="34300"/>
          <a:stretch/>
        </p:blipFill>
        <p:spPr>
          <a:xfrm>
            <a:off x="762000" y="3904329"/>
            <a:ext cx="1895476" cy="20964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244E51-45D8-4FEE-8B11-2A62696B76FA}"/>
              </a:ext>
            </a:extLst>
          </p:cNvPr>
          <p:cNvCxnSpPr>
            <a:cxnSpLocks/>
          </p:cNvCxnSpPr>
          <p:nvPr/>
        </p:nvCxnSpPr>
        <p:spPr>
          <a:xfrm flipH="1">
            <a:off x="1933575" y="1800225"/>
            <a:ext cx="814506" cy="12382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A209F5-9073-4FB4-9675-03C23D219988}"/>
              </a:ext>
            </a:extLst>
          </p:cNvPr>
          <p:cNvSpPr/>
          <p:nvPr/>
        </p:nvSpPr>
        <p:spPr>
          <a:xfrm>
            <a:off x="2748081" y="1562100"/>
            <a:ext cx="1804869" cy="4762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คลิกขวา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BC1ADB-D4E9-4E71-81CC-481E1E679199}"/>
              </a:ext>
            </a:extLst>
          </p:cNvPr>
          <p:cNvGrpSpPr/>
          <p:nvPr/>
        </p:nvGrpSpPr>
        <p:grpSpPr>
          <a:xfrm>
            <a:off x="2657476" y="3761453"/>
            <a:ext cx="728518" cy="655799"/>
            <a:chOff x="2657476" y="3761453"/>
            <a:chExt cx="728518" cy="65579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916570-4C06-4037-96C0-6E31861A5769}"/>
                </a:ext>
              </a:extLst>
            </p:cNvPr>
            <p:cNvSpPr/>
            <p:nvPr/>
          </p:nvSpPr>
          <p:spPr>
            <a:xfrm>
              <a:off x="2890694" y="3761453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155633-B7D5-4F72-BCA7-BDAAB810E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7476" y="4184496"/>
              <a:ext cx="307570" cy="23275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9B6236-7791-4BEB-826E-8E5587A518FC}"/>
              </a:ext>
            </a:extLst>
          </p:cNvPr>
          <p:cNvGrpSpPr/>
          <p:nvPr/>
        </p:nvGrpSpPr>
        <p:grpSpPr>
          <a:xfrm>
            <a:off x="6343651" y="1604433"/>
            <a:ext cx="728518" cy="655799"/>
            <a:chOff x="2657476" y="3761453"/>
            <a:chExt cx="728518" cy="65579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60435B9-BA18-4D91-B230-3AC69EA22F1D}"/>
                </a:ext>
              </a:extLst>
            </p:cNvPr>
            <p:cNvSpPr/>
            <p:nvPr/>
          </p:nvSpPr>
          <p:spPr>
            <a:xfrm>
              <a:off x="2890694" y="3761453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th-TH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E7E4E0-CBA7-4804-A317-F2A87BF6A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7476" y="4184496"/>
              <a:ext cx="307570" cy="23275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95E09-7765-465A-8F02-9E87A398C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85" y="3502724"/>
            <a:ext cx="3296110" cy="18290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1CDD4AD-325C-402B-85B4-E3DEA0673FC2}"/>
              </a:ext>
            </a:extLst>
          </p:cNvPr>
          <p:cNvGrpSpPr/>
          <p:nvPr/>
        </p:nvGrpSpPr>
        <p:grpSpPr>
          <a:xfrm>
            <a:off x="4116415" y="3429000"/>
            <a:ext cx="802870" cy="638612"/>
            <a:chOff x="2697190" y="3756900"/>
            <a:chExt cx="802870" cy="63861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C68593F-6860-4B06-8C1B-E7EF3C815DEA}"/>
                </a:ext>
              </a:extLst>
            </p:cNvPr>
            <p:cNvSpPr/>
            <p:nvPr/>
          </p:nvSpPr>
          <p:spPr>
            <a:xfrm>
              <a:off x="2697190" y="3756900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th-TH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683979-48A1-4553-B4AA-2753F716C47C}"/>
                </a:ext>
              </a:extLst>
            </p:cNvPr>
            <p:cNvCxnSpPr>
              <a:cxnSpLocks/>
              <a:stCxn id="25" idx="5"/>
            </p:cNvCxnSpPr>
            <p:nvPr/>
          </p:nvCxnSpPr>
          <p:spPr>
            <a:xfrm>
              <a:off x="3119955" y="4195925"/>
              <a:ext cx="380105" cy="19958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E777FB-98A2-42B5-813C-EF92ADB38BD9}"/>
              </a:ext>
            </a:extLst>
          </p:cNvPr>
          <p:cNvGrpSpPr/>
          <p:nvPr/>
        </p:nvGrpSpPr>
        <p:grpSpPr>
          <a:xfrm>
            <a:off x="6916765" y="3417194"/>
            <a:ext cx="2732060" cy="638612"/>
            <a:chOff x="2697190" y="3756900"/>
            <a:chExt cx="2732060" cy="63861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C8E2BAD-514E-4F41-AE6E-2BC3E17BBA20}"/>
                </a:ext>
              </a:extLst>
            </p:cNvPr>
            <p:cNvSpPr/>
            <p:nvPr/>
          </p:nvSpPr>
          <p:spPr>
            <a:xfrm>
              <a:off x="2697190" y="3756900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th-TH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CC73E1-7467-4090-BEA9-74E4F4DD23EB}"/>
                </a:ext>
              </a:extLst>
            </p:cNvPr>
            <p:cNvCxnSpPr>
              <a:cxnSpLocks/>
              <a:stCxn id="31" idx="5"/>
            </p:cNvCxnSpPr>
            <p:nvPr/>
          </p:nvCxnSpPr>
          <p:spPr>
            <a:xfrm>
              <a:off x="3119955" y="4195925"/>
              <a:ext cx="380105" cy="19958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3ED68DA-F87A-4DCD-9261-BAC0FF473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9970" y="4014075"/>
              <a:ext cx="239280" cy="25717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1416F74-F68A-4734-842B-B0CEA9CF297B}"/>
              </a:ext>
            </a:extLst>
          </p:cNvPr>
          <p:cNvSpPr/>
          <p:nvPr/>
        </p:nvSpPr>
        <p:spPr>
          <a:xfrm>
            <a:off x="9648825" y="3209925"/>
            <a:ext cx="1804869" cy="4762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6. Rename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4F28130-3D8D-4133-B955-B3014DD9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69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2006-82AF-44FF-AB1F-4B7619E2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OBS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Open Broadcaster Software</a:t>
            </a:r>
            <a:endParaRPr lang="th-TH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EE1F83-3781-4D2C-9631-6E501E0E735A}"/>
              </a:ext>
            </a:extLst>
          </p:cNvPr>
          <p:cNvGrpSpPr/>
          <p:nvPr/>
        </p:nvGrpSpPr>
        <p:grpSpPr>
          <a:xfrm>
            <a:off x="4956907" y="2830101"/>
            <a:ext cx="1752600" cy="2337733"/>
            <a:chOff x="7519441" y="1645444"/>
            <a:chExt cx="1752600" cy="2337733"/>
          </a:xfrm>
        </p:grpSpPr>
        <p:pic>
          <p:nvPicPr>
            <p:cNvPr id="1026" name="Picture 2" descr="OBS">
              <a:extLst>
                <a:ext uri="{FF2B5EF4-FFF2-40B4-BE49-F238E27FC236}">
                  <a16:creationId xmlns:a16="http://schemas.microsoft.com/office/drawing/2014/main" id="{261FDCAF-0FA3-4360-ABB8-69945190F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441" y="1645444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DE7E2B-7ACC-4DE7-AFCA-0908AEC142A3}"/>
                </a:ext>
              </a:extLst>
            </p:cNvPr>
            <p:cNvSpPr txBox="1"/>
            <p:nvPr/>
          </p:nvSpPr>
          <p:spPr>
            <a:xfrm>
              <a:off x="7890643" y="3459957"/>
              <a:ext cx="1010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Logo</a:t>
              </a:r>
              <a:endParaRPr lang="th-TH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3BA471-A9A2-48C1-B41C-4CCD50C42E8A}"/>
              </a:ext>
            </a:extLst>
          </p:cNvPr>
          <p:cNvGrpSpPr/>
          <p:nvPr/>
        </p:nvGrpSpPr>
        <p:grpSpPr>
          <a:xfrm>
            <a:off x="556896" y="1690688"/>
            <a:ext cx="4044495" cy="5139779"/>
            <a:chOff x="910682" y="1690688"/>
            <a:chExt cx="4044495" cy="5139779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1A0B9B8-C0ED-49D9-BC08-06F8AC25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82" y="1690688"/>
              <a:ext cx="4044495" cy="46165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8B193E-EAB0-4122-A75F-E47A77F2FC79}"/>
                </a:ext>
              </a:extLst>
            </p:cNvPr>
            <p:cNvSpPr txBox="1"/>
            <p:nvPr/>
          </p:nvSpPr>
          <p:spPr>
            <a:xfrm>
              <a:off x="1909671" y="6307247"/>
              <a:ext cx="2046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Homepage</a:t>
              </a:r>
              <a:endParaRPr lang="th-TH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8D9202-8331-425A-848E-64AE4F81F55A}"/>
              </a:ext>
            </a:extLst>
          </p:cNvPr>
          <p:cNvGrpSpPr/>
          <p:nvPr/>
        </p:nvGrpSpPr>
        <p:grpSpPr>
          <a:xfrm>
            <a:off x="6943104" y="1426753"/>
            <a:ext cx="4986137" cy="4559295"/>
            <a:chOff x="7065026" y="1661234"/>
            <a:chExt cx="4986137" cy="455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38BF3E-A74F-401C-AABB-931A2FDBA7B5}"/>
                </a:ext>
              </a:extLst>
            </p:cNvPr>
            <p:cNvSpPr txBox="1"/>
            <p:nvPr/>
          </p:nvSpPr>
          <p:spPr>
            <a:xfrm>
              <a:off x="8221110" y="5697309"/>
              <a:ext cx="2673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Download page</a:t>
              </a:r>
              <a:endParaRPr lang="th-TH" dirty="0"/>
            </a:p>
          </p:txBody>
        </p:sp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F33D5E9-601F-4D01-8BA2-7DF72B8D7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026" y="1661234"/>
              <a:ext cx="4986137" cy="3926583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E9B5230-2295-4111-921D-6EA3CB7A7F2D}"/>
              </a:ext>
            </a:extLst>
          </p:cNvPr>
          <p:cNvSpPr/>
          <p:nvPr/>
        </p:nvSpPr>
        <p:spPr>
          <a:xfrm>
            <a:off x="6943104" y="5833930"/>
            <a:ext cx="5165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https://obsproject.com/download</a:t>
            </a:r>
            <a:endParaRPr lang="th-TH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01A9672-BC30-4A8C-ADC0-60360FCA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0702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F1CD-0C0F-4BA8-ABAC-F7D76FB8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</a:t>
            </a:r>
            <a:endParaRPr lang="th-TH" b="1" dirty="0"/>
          </a:p>
        </p:txBody>
      </p:sp>
      <p:pic>
        <p:nvPicPr>
          <p:cNvPr id="5" name="Picture 4" descr="OBS Studio 23.2.1 (64-bit, windows) - Profile: test - Scenes: Untitled">
            <a:extLst>
              <a:ext uri="{FF2B5EF4-FFF2-40B4-BE49-F238E27FC236}">
                <a16:creationId xmlns:a16="http://schemas.microsoft.com/office/drawing/2014/main" id="{CD3B9E3F-E600-4A31-8A99-561473EBA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377057"/>
            <a:ext cx="8220076" cy="51856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C3F681-D282-43E9-9754-A25070C55266}"/>
              </a:ext>
            </a:extLst>
          </p:cNvPr>
          <p:cNvGrpSpPr/>
          <p:nvPr/>
        </p:nvGrpSpPr>
        <p:grpSpPr>
          <a:xfrm>
            <a:off x="1230055" y="4990178"/>
            <a:ext cx="760669" cy="683547"/>
            <a:chOff x="2890694" y="3761453"/>
            <a:chExt cx="760669" cy="68354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1B1ABD-3DE0-4351-B91D-5D4B64F513F3}"/>
                </a:ext>
              </a:extLst>
            </p:cNvPr>
            <p:cNvSpPr/>
            <p:nvPr/>
          </p:nvSpPr>
          <p:spPr>
            <a:xfrm>
              <a:off x="2890694" y="3761453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th-TH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94B78D-14BD-4CBD-989B-32E5D120D9A1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3313459" y="4200478"/>
              <a:ext cx="337904" cy="24452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51CACA-7D23-4857-8089-93B7414A6220}"/>
              </a:ext>
            </a:extLst>
          </p:cNvPr>
          <p:cNvGrpSpPr/>
          <p:nvPr/>
        </p:nvGrpSpPr>
        <p:grpSpPr>
          <a:xfrm>
            <a:off x="5855395" y="2330798"/>
            <a:ext cx="495300" cy="834677"/>
            <a:chOff x="2890694" y="3761453"/>
            <a:chExt cx="495300" cy="83467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F3B5340-27C2-437A-8FF1-7A0331F4FAA1}"/>
                </a:ext>
              </a:extLst>
            </p:cNvPr>
            <p:cNvSpPr/>
            <p:nvPr/>
          </p:nvSpPr>
          <p:spPr>
            <a:xfrm>
              <a:off x="2890694" y="3761453"/>
              <a:ext cx="495300" cy="51435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th-TH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280AED-8979-4913-A0FA-FDB249A2359C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3138344" y="4275803"/>
              <a:ext cx="0" cy="320327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7E2C4D5-D822-47D6-B10E-6354E454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486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5E7-1895-452C-A2FB-AD1C8E54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Duplicate more scene</a:t>
            </a:r>
            <a:endParaRPr lang="th-TH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C3247-4D1F-4DC5-B871-D94130C1C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7" b="4961"/>
          <a:stretch/>
        </p:blipFill>
        <p:spPr>
          <a:xfrm>
            <a:off x="2195282" y="1890714"/>
            <a:ext cx="3238952" cy="173831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F1CF34-6167-4DA4-9E57-F98E41B90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82" y="3876555"/>
            <a:ext cx="3238952" cy="171473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67DDCE-121E-4CDC-B9F4-DB3CE0E74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8" y="1904759"/>
            <a:ext cx="3286584" cy="172426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A7E46E-B1F7-4735-A14A-11DA32453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8" y="3876554"/>
            <a:ext cx="3248478" cy="171473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FEBEF4-ECE7-41D5-9E57-DF32D6BF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69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5E7-1895-452C-A2FB-AD1C8E54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Preview - Program</a:t>
            </a:r>
            <a:endParaRPr lang="th-TH" b="1" dirty="0"/>
          </a:p>
        </p:txBody>
      </p:sp>
      <p:pic>
        <p:nvPicPr>
          <p:cNvPr id="4" name="Picture 3" descr="OBS Studio 23.2.1 (64-bit, windows) - Profile: test - Scenes: Untitled">
            <a:extLst>
              <a:ext uri="{FF2B5EF4-FFF2-40B4-BE49-F238E27FC236}">
                <a16:creationId xmlns:a16="http://schemas.microsoft.com/office/drawing/2014/main" id="{8D7D5515-3DB0-4A28-BD54-03B21ABE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486634"/>
            <a:ext cx="7759506" cy="48951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916F4-329D-453D-A5B0-9A6733C16C1A}"/>
              </a:ext>
            </a:extLst>
          </p:cNvPr>
          <p:cNvSpPr txBox="1"/>
          <p:nvPr/>
        </p:nvSpPr>
        <p:spPr>
          <a:xfrm>
            <a:off x="8210551" y="1681728"/>
            <a:ext cx="3790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Preview :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เลือกฉากที่จะบันทึก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Program: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ฉากที่กำลังบันทึก หรือ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Live streaming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95DF7-DC14-4FBB-A4AE-7257EC81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2131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5E7-1895-452C-A2FB-AD1C8E54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Recode video setting</a:t>
            </a:r>
            <a:endParaRPr lang="th-TH" b="1" dirty="0"/>
          </a:p>
        </p:txBody>
      </p:sp>
      <p:pic>
        <p:nvPicPr>
          <p:cNvPr id="7" name="Picture 6" descr="Settings">
            <a:extLst>
              <a:ext uri="{FF2B5EF4-FFF2-40B4-BE49-F238E27FC236}">
                <a16:creationId xmlns:a16="http://schemas.microsoft.com/office/drawing/2014/main" id="{D466FE8B-FF56-4225-A575-C5EF9CA7C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5" y="1395046"/>
            <a:ext cx="9497750" cy="52490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E4C406-17A8-4120-8F6F-691C5C6C59BF}"/>
              </a:ext>
            </a:extLst>
          </p:cNvPr>
          <p:cNvSpPr/>
          <p:nvPr/>
        </p:nvSpPr>
        <p:spPr>
          <a:xfrm>
            <a:off x="3133725" y="3733800"/>
            <a:ext cx="6667500" cy="4191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noFill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D1454-5C15-4723-B759-099BE70F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5902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55E7-1895-452C-A2FB-AD1C8E54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scene </a:t>
            </a: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hot-key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 descr="Settings">
            <a:extLst>
              <a:ext uri="{FF2B5EF4-FFF2-40B4-BE49-F238E27FC236}">
                <a16:creationId xmlns:a16="http://schemas.microsoft.com/office/drawing/2014/main" id="{D360F6AC-26D0-4CC7-9D9E-FEAA47A1B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64" y="1524000"/>
            <a:ext cx="6081573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43941-06AE-46F7-B8D2-04B918135693}"/>
              </a:ext>
            </a:extLst>
          </p:cNvPr>
          <p:cNvSpPr txBox="1"/>
          <p:nvPr/>
        </p:nvSpPr>
        <p:spPr>
          <a:xfrm>
            <a:off x="8210551" y="1681728"/>
            <a:ext cx="3790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เลือกเมนู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File -&gt; Setting</a:t>
            </a:r>
          </a:p>
          <a:p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</a:t>
            </a:r>
            <a:r>
              <a:rPr lang="th-TH" sz="2400" b="1" dirty="0" err="1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แท็บ</a:t>
            </a:r>
            <a:r>
              <a:rPr lang="th-TH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Hotkeys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99D4B-8364-47AE-904B-EF4F7EA5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2347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7B49-1931-4DDF-BA07-E9BEADE4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Features </a:t>
            </a: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อื่น ๆ ที่ทำได้ใน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OBS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CE66-C1D0-480F-8BAD-1920203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Live streaming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ไปยัง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Broadcast website</a:t>
            </a:r>
          </a:p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ตัดฉากหลังด้วย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green screen (chroma key)</a:t>
            </a:r>
          </a:p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แทรก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Title </a:t>
            </a:r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 </a:t>
            </a:r>
            <a:r>
              <a:rPr lang="en-US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66556-B2A8-46D7-8D52-5AA6E6C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6009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9254-B65E-4606-8356-78DE3A7C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accent1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แหล่งอ้างอิง - ศึกษาเพิ่มเติม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0A65-053F-426C-B570-39A86EA26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 dirty="0" err="1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เวบไซต์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ทางการของ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OBS </a:t>
            </a:r>
          </a:p>
          <a:p>
            <a:pPr lvl="1"/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https://obsproject.com/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Source code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 ของ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  <a:hlinkClick r:id="rId2"/>
              </a:rPr>
              <a:t> OBS 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  <a:hlinkClick r:id="rId3"/>
            </a:endParaRPr>
          </a:p>
          <a:p>
            <a:pPr lvl="1"/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https://github.com/obsproject/obs-studio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คู่มือการใช้งาน</a:t>
            </a:r>
          </a:p>
          <a:p>
            <a:pPr lvl="1"/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https://github.com/obsproject/obs-studio/wiki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เอกสารและวัสดุในการอบรม</a:t>
            </a:r>
          </a:p>
          <a:p>
            <a:pPr lvl="1"/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  <a:hlinkClick r:id="rId5"/>
              </a:rPr>
              <a:t>https://github.com/engedu/OBS-Training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1E69D-58B2-417C-AC63-8685CFDB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963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CA53-FE41-4468-9901-16155FFA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OBS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3DA9-0214-46FC-B7E9-02B0F6D0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Free software.</a:t>
            </a:r>
          </a:p>
          <a:p>
            <a:r>
              <a:rPr lang="en-US" dirty="0"/>
              <a:t>Support Linux, Mac, and Windows.</a:t>
            </a:r>
          </a:p>
          <a:p>
            <a:r>
              <a:rPr lang="en-US" dirty="0"/>
              <a:t>Royalty free.</a:t>
            </a:r>
          </a:p>
          <a:p>
            <a:r>
              <a:rPr lang="en-US" dirty="0"/>
              <a:t>Open source (</a:t>
            </a:r>
            <a:r>
              <a:rPr lang="en-US" dirty="0">
                <a:hlinkClick r:id="rId2"/>
              </a:rPr>
              <a:t>https://github.com/obsproject/obs-studio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250+ contributors</a:t>
            </a:r>
          </a:p>
          <a:p>
            <a:r>
              <a:rPr lang="en-US" dirty="0"/>
              <a:t>Malicious free (open source codes)</a:t>
            </a:r>
          </a:p>
          <a:p>
            <a:r>
              <a:rPr lang="en-US" dirty="0"/>
              <a:t>Direct connection between OBS software and broadcaster server.</a:t>
            </a:r>
          </a:p>
          <a:p>
            <a:r>
              <a:rPr lang="en-US" dirty="0"/>
              <a:t>Mature software (Release 23.x.x @ day the of present)</a:t>
            </a:r>
          </a:p>
          <a:p>
            <a:r>
              <a:rPr lang="en-US" dirty="0"/>
              <a:t>Easy to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7D425-A2A9-47D2-9627-89B4CFC9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9828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08E5-C674-43B7-8065-9BEC3773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65125"/>
            <a:ext cx="11706225" cy="1325563"/>
          </a:xfrm>
        </p:spPr>
        <p:txBody>
          <a:bodyPr/>
          <a:lstStyle/>
          <a:p>
            <a:r>
              <a:rPr lang="en-US" b="1" dirty="0"/>
              <a:t>Open Broadcaster Software interface (Classic mode)</a:t>
            </a:r>
            <a:endParaRPr lang="th-TH" b="1" dirty="0"/>
          </a:p>
        </p:txBody>
      </p:sp>
      <p:pic>
        <p:nvPicPr>
          <p:cNvPr id="9" name="Content Placeholder 8" descr="OBS 23.2.1 (64-bit, windows) - Profile: Untitled - Scenes: Untitled">
            <a:extLst>
              <a:ext uri="{FF2B5EF4-FFF2-40B4-BE49-F238E27FC236}">
                <a16:creationId xmlns:a16="http://schemas.microsoft.com/office/drawing/2014/main" id="{FB2A6E58-1A02-4A7B-8D33-A4CD86A85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77271" cy="480218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97DE084-7BE8-482E-A619-D3710E29565A}"/>
              </a:ext>
            </a:extLst>
          </p:cNvPr>
          <p:cNvSpPr/>
          <p:nvPr/>
        </p:nvSpPr>
        <p:spPr>
          <a:xfrm>
            <a:off x="3010717" y="1669189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1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D17F59-3FE3-4999-8733-A33C587B9048}"/>
              </a:ext>
            </a:extLst>
          </p:cNvPr>
          <p:cNvSpPr/>
          <p:nvPr/>
        </p:nvSpPr>
        <p:spPr>
          <a:xfrm>
            <a:off x="3933825" y="3016251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2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6A9337-F393-49FD-98E3-B9BBAB029030}"/>
              </a:ext>
            </a:extLst>
          </p:cNvPr>
          <p:cNvSpPr/>
          <p:nvPr/>
        </p:nvSpPr>
        <p:spPr>
          <a:xfrm>
            <a:off x="1312545" y="5271771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3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A2F283-E582-4F5F-929F-5C8270A01CCC}"/>
              </a:ext>
            </a:extLst>
          </p:cNvPr>
          <p:cNvSpPr/>
          <p:nvPr/>
        </p:nvSpPr>
        <p:spPr>
          <a:xfrm>
            <a:off x="2710122" y="5268413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4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D72CA0-5C4D-4CBE-9A30-F590A98502DC}"/>
              </a:ext>
            </a:extLst>
          </p:cNvPr>
          <p:cNvSpPr/>
          <p:nvPr/>
        </p:nvSpPr>
        <p:spPr>
          <a:xfrm>
            <a:off x="4562486" y="5268413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5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8ACD89-09BF-488C-B5C9-6676E7ADEB2C}"/>
              </a:ext>
            </a:extLst>
          </p:cNvPr>
          <p:cNvSpPr/>
          <p:nvPr/>
        </p:nvSpPr>
        <p:spPr>
          <a:xfrm>
            <a:off x="6504498" y="5509394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6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D69E02-C4F9-4079-B2CD-26F2683C9921}"/>
              </a:ext>
            </a:extLst>
          </p:cNvPr>
          <p:cNvSpPr/>
          <p:nvPr/>
        </p:nvSpPr>
        <p:spPr>
          <a:xfrm>
            <a:off x="7443935" y="5268413"/>
            <a:ext cx="465092" cy="422093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tlanta" panose="020B0502020202020204" pitchFamily="34" charset="0"/>
              </a:rPr>
              <a:t>7</a:t>
            </a:r>
            <a:endParaRPr lang="th-TH" sz="1800" dirty="0">
              <a:latin typeface="Atlanta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78BFD-6379-4E97-B498-D39DA97A73E2}"/>
              </a:ext>
            </a:extLst>
          </p:cNvPr>
          <p:cNvSpPr txBox="1"/>
          <p:nvPr/>
        </p:nvSpPr>
        <p:spPr>
          <a:xfrm>
            <a:off x="8446531" y="1709738"/>
            <a:ext cx="33909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Menu bar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Monitor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Scenes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Sources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Mixer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Scene Transitions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Controls</a:t>
            </a:r>
            <a:endParaRPr lang="th-TH" sz="2400" dirty="0">
              <a:solidFill>
                <a:schemeClr val="accent6">
                  <a:lumMod val="75000"/>
                </a:schemeClr>
              </a:solidFill>
              <a:latin typeface="Atlanta" panose="020B0502020202020204" pitchFamily="34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8A1E3A5-C90E-4A91-8F35-BE76F5C6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990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0816-22F5-4F15-9BDD-FC42EB98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404" y="133351"/>
            <a:ext cx="3205770" cy="990600"/>
          </a:xfrm>
        </p:spPr>
        <p:txBody>
          <a:bodyPr/>
          <a:lstStyle/>
          <a:p>
            <a:r>
              <a:rPr lang="en-US" b="1" dirty="0"/>
              <a:t>Studio mode</a:t>
            </a:r>
            <a:endParaRPr lang="th-TH" b="1" dirty="0"/>
          </a:p>
        </p:txBody>
      </p:sp>
      <p:pic>
        <p:nvPicPr>
          <p:cNvPr id="5" name="Content Placeholder 4" descr="OBS Studio 23.2.1 (64-bit, windows) - Profile: Untitled - Scenes: Untitled">
            <a:extLst>
              <a:ext uri="{FF2B5EF4-FFF2-40B4-BE49-F238E27FC236}">
                <a16:creationId xmlns:a16="http://schemas.microsoft.com/office/drawing/2014/main" id="{780F96F4-AE56-42DA-B333-7E2F2101D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1" y="773112"/>
            <a:ext cx="8511299" cy="5540375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1FA5866-AE9D-4147-B6D9-328CA0244F5D}"/>
              </a:ext>
            </a:extLst>
          </p:cNvPr>
          <p:cNvGrpSpPr/>
          <p:nvPr/>
        </p:nvGrpSpPr>
        <p:grpSpPr>
          <a:xfrm>
            <a:off x="928791" y="701858"/>
            <a:ext cx="7353299" cy="4557438"/>
            <a:chOff x="4319691" y="482783"/>
            <a:chExt cx="7353299" cy="45574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3F786E-14D7-4FAF-A4E3-F4329A3B54A7}"/>
                </a:ext>
              </a:extLst>
            </p:cNvPr>
            <p:cNvSpPr/>
            <p:nvPr/>
          </p:nvSpPr>
          <p:spPr>
            <a:xfrm>
              <a:off x="5395913" y="482783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1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F2B6AD2-3AAA-4C35-8A95-9EF60B216455}"/>
                </a:ext>
              </a:extLst>
            </p:cNvPr>
            <p:cNvSpPr/>
            <p:nvPr/>
          </p:nvSpPr>
          <p:spPr>
            <a:xfrm>
              <a:off x="5395913" y="2375036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2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92C2E7-5B9B-49EB-BCFE-04FFCD1211BA}"/>
                </a:ext>
              </a:extLst>
            </p:cNvPr>
            <p:cNvSpPr/>
            <p:nvPr/>
          </p:nvSpPr>
          <p:spPr>
            <a:xfrm>
              <a:off x="7671467" y="2375036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3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20D9DA-4F9D-4BA8-B39D-4281320DBE8A}"/>
                </a:ext>
              </a:extLst>
            </p:cNvPr>
            <p:cNvSpPr/>
            <p:nvPr/>
          </p:nvSpPr>
          <p:spPr>
            <a:xfrm>
              <a:off x="4319691" y="4618128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5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282B6C-D30D-4C38-90BD-A1D0F4510A84}"/>
                </a:ext>
              </a:extLst>
            </p:cNvPr>
            <p:cNvSpPr/>
            <p:nvPr/>
          </p:nvSpPr>
          <p:spPr>
            <a:xfrm>
              <a:off x="5628459" y="4618128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6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E79A00E-80D7-45D5-AA0B-5507F51742DC}"/>
                </a:ext>
              </a:extLst>
            </p:cNvPr>
            <p:cNvSpPr/>
            <p:nvPr/>
          </p:nvSpPr>
          <p:spPr>
            <a:xfrm>
              <a:off x="7904013" y="4618127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7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31DD94-3973-421D-8406-3FBE4B4883F9}"/>
                </a:ext>
              </a:extLst>
            </p:cNvPr>
            <p:cNvSpPr/>
            <p:nvPr/>
          </p:nvSpPr>
          <p:spPr>
            <a:xfrm>
              <a:off x="10053741" y="4395652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8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E3AB76-E507-434B-A6B2-E14242F8D319}"/>
                </a:ext>
              </a:extLst>
            </p:cNvPr>
            <p:cNvSpPr/>
            <p:nvPr/>
          </p:nvSpPr>
          <p:spPr>
            <a:xfrm>
              <a:off x="11207898" y="4518025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9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536DA2-B266-4986-9CF2-BF29A237C707}"/>
                </a:ext>
              </a:extLst>
            </p:cNvPr>
            <p:cNvSpPr/>
            <p:nvPr/>
          </p:nvSpPr>
          <p:spPr>
            <a:xfrm>
              <a:off x="9900317" y="2419440"/>
              <a:ext cx="465092" cy="422093"/>
            </a:xfrm>
            <a:prstGeom prst="ellipse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sz="1800" dirty="0">
                  <a:latin typeface="Atlanta" panose="020B0502020202020204" pitchFamily="34" charset="0"/>
                </a:rPr>
                <a:t>4</a:t>
              </a:r>
              <a:endParaRPr lang="th-TH" sz="1800" dirty="0">
                <a:latin typeface="Atlanta" panose="020B0502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92FEC2-318A-4E33-8E2F-C6537343ECE3}"/>
              </a:ext>
            </a:extLst>
          </p:cNvPr>
          <p:cNvGrpSpPr/>
          <p:nvPr/>
        </p:nvGrpSpPr>
        <p:grpSpPr>
          <a:xfrm>
            <a:off x="8705850" y="4737100"/>
            <a:ext cx="2899410" cy="622300"/>
            <a:chOff x="8705850" y="4737100"/>
            <a:chExt cx="2899410" cy="622300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F0C2F13-92D2-40F3-818D-4B62EBC426BB}"/>
                </a:ext>
              </a:extLst>
            </p:cNvPr>
            <p:cNvSpPr/>
            <p:nvPr/>
          </p:nvSpPr>
          <p:spPr>
            <a:xfrm rot="10800000">
              <a:off x="8705850" y="4945380"/>
              <a:ext cx="518160" cy="20574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8931E2-CC33-4649-8006-30B45A1DDB35}"/>
                </a:ext>
              </a:extLst>
            </p:cNvPr>
            <p:cNvSpPr/>
            <p:nvPr/>
          </p:nvSpPr>
          <p:spPr>
            <a:xfrm>
              <a:off x="9172575" y="4737100"/>
              <a:ext cx="2432685" cy="6223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Studio mode</a:t>
              </a:r>
              <a:endParaRPr lang="th-TH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FF908B-9565-4651-B2D8-4055121E0453}"/>
              </a:ext>
            </a:extLst>
          </p:cNvPr>
          <p:cNvSpPr txBox="1"/>
          <p:nvPr/>
        </p:nvSpPr>
        <p:spPr>
          <a:xfrm>
            <a:off x="8877404" y="1222365"/>
            <a:ext cx="3390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Menu bar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Preview monitor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Transition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Program monitor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Scenes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Sources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Mixer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Scene Transitions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tlanta" panose="020B0502020202020204" pitchFamily="34" charset="0"/>
              </a:rPr>
              <a:t>Controls</a:t>
            </a:r>
            <a:endParaRPr lang="th-TH" sz="2400" dirty="0">
              <a:solidFill>
                <a:schemeClr val="accent6">
                  <a:lumMod val="75000"/>
                </a:schemeClr>
              </a:solidFill>
              <a:latin typeface="Atlanta" panose="020B050202020202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4A985D4-F45C-4A9D-B9A4-6A8605C9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35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21BD-5475-4996-BED3-9E0591B5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 Concepts</a:t>
            </a:r>
            <a:endParaRPr lang="th-TH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D4F6E9-33E2-441C-8F72-554A017CD522}"/>
              </a:ext>
            </a:extLst>
          </p:cNvPr>
          <p:cNvGrpSpPr/>
          <p:nvPr/>
        </p:nvGrpSpPr>
        <p:grpSpPr>
          <a:xfrm>
            <a:off x="1028700" y="1690688"/>
            <a:ext cx="3549016" cy="1592580"/>
            <a:chOff x="685800" y="1836420"/>
            <a:chExt cx="3549016" cy="15925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605969-40AE-4ADF-9470-EF4AC895DD61}"/>
                </a:ext>
              </a:extLst>
            </p:cNvPr>
            <p:cNvSpPr/>
            <p:nvPr/>
          </p:nvSpPr>
          <p:spPr>
            <a:xfrm>
              <a:off x="2733676" y="2066926"/>
              <a:ext cx="1501140" cy="10096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Scene 1</a:t>
              </a:r>
              <a:endParaRPr lang="th-TH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028516-6401-4930-ADD4-A46422F78E7F}"/>
                </a:ext>
              </a:extLst>
            </p:cNvPr>
            <p:cNvSpPr/>
            <p:nvPr/>
          </p:nvSpPr>
          <p:spPr>
            <a:xfrm>
              <a:off x="685800" y="1836420"/>
              <a:ext cx="1501140" cy="5486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Source 1</a:t>
              </a:r>
              <a:endParaRPr lang="th-TH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27401E-85F1-402D-A3E8-E53D97592831}"/>
                </a:ext>
              </a:extLst>
            </p:cNvPr>
            <p:cNvSpPr/>
            <p:nvPr/>
          </p:nvSpPr>
          <p:spPr>
            <a:xfrm>
              <a:off x="685800" y="2880360"/>
              <a:ext cx="1501140" cy="5486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Source n</a:t>
              </a:r>
              <a:endParaRPr lang="th-TH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D8837E61-48AC-40C0-9DED-B870B993CAC6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2186940" y="2110740"/>
              <a:ext cx="546735" cy="274320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8964EAD7-67A3-4B92-B965-9A2F502D1E84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2186940" y="2803208"/>
              <a:ext cx="546735" cy="351472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EDD5A1-F57E-46B1-BD70-BA3AB6F05E59}"/>
              </a:ext>
            </a:extLst>
          </p:cNvPr>
          <p:cNvGrpSpPr/>
          <p:nvPr/>
        </p:nvGrpSpPr>
        <p:grpSpPr>
          <a:xfrm>
            <a:off x="1028700" y="3964307"/>
            <a:ext cx="3549016" cy="1592580"/>
            <a:chOff x="685800" y="1836420"/>
            <a:chExt cx="3549016" cy="159258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388A5BD-E1AE-46C9-AFAE-0864442BD373}"/>
                </a:ext>
              </a:extLst>
            </p:cNvPr>
            <p:cNvSpPr/>
            <p:nvPr/>
          </p:nvSpPr>
          <p:spPr>
            <a:xfrm>
              <a:off x="2733676" y="2066926"/>
              <a:ext cx="1501140" cy="10096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Scene m</a:t>
              </a:r>
              <a:endParaRPr lang="th-TH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191D11-4392-42A9-97FC-099610532ED1}"/>
                </a:ext>
              </a:extLst>
            </p:cNvPr>
            <p:cNvSpPr/>
            <p:nvPr/>
          </p:nvSpPr>
          <p:spPr>
            <a:xfrm>
              <a:off x="685800" y="1836420"/>
              <a:ext cx="1501140" cy="5486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Source 1</a:t>
              </a:r>
              <a:endParaRPr lang="th-TH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B4BA20-964D-4283-80BB-E80A51B83171}"/>
                </a:ext>
              </a:extLst>
            </p:cNvPr>
            <p:cNvSpPr/>
            <p:nvPr/>
          </p:nvSpPr>
          <p:spPr>
            <a:xfrm>
              <a:off x="685800" y="2880360"/>
              <a:ext cx="1501140" cy="5486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Source n</a:t>
              </a:r>
              <a:endParaRPr lang="th-TH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C4724A9A-4757-446B-B458-9F4971C19EEB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2186940" y="2110740"/>
              <a:ext cx="546735" cy="274320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307851CA-3302-439C-8365-58E8CA1480AF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2186940" y="2803208"/>
              <a:ext cx="546735" cy="351472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87D2E42-0BA1-4894-9D2C-4BDA678B8226}"/>
              </a:ext>
            </a:extLst>
          </p:cNvPr>
          <p:cNvSpPr/>
          <p:nvPr/>
        </p:nvSpPr>
        <p:spPr>
          <a:xfrm>
            <a:off x="5753101" y="2400418"/>
            <a:ext cx="2000250" cy="2079825"/>
          </a:xfrm>
          <a:prstGeom prst="roundRect">
            <a:avLst/>
          </a:prstGeom>
          <a:ln w="190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Scenes</a:t>
            </a:r>
          </a:p>
          <a:p>
            <a:pPr algn="ctr"/>
            <a:r>
              <a:rPr lang="en-US" dirty="0"/>
              <a:t>Transition</a:t>
            </a:r>
            <a:endParaRPr lang="th-TH" dirty="0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6D7E729-75BA-4401-9E10-69573D393644}"/>
              </a:ext>
            </a:extLst>
          </p:cNvPr>
          <p:cNvCxnSpPr>
            <a:cxnSpLocks/>
          </p:cNvCxnSpPr>
          <p:nvPr/>
        </p:nvCxnSpPr>
        <p:spPr>
          <a:xfrm>
            <a:off x="4577715" y="2326007"/>
            <a:ext cx="1175385" cy="85724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32693C8-95C5-433D-8CBD-AC64FEBA8840}"/>
              </a:ext>
            </a:extLst>
          </p:cNvPr>
          <p:cNvCxnSpPr>
            <a:cxnSpLocks/>
          </p:cNvCxnSpPr>
          <p:nvPr/>
        </p:nvCxnSpPr>
        <p:spPr>
          <a:xfrm flipV="1">
            <a:off x="4577715" y="3942401"/>
            <a:ext cx="1175385" cy="77565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AD2B2C-9BD0-4D50-8E10-084D2A9A1791}"/>
              </a:ext>
            </a:extLst>
          </p:cNvPr>
          <p:cNvGrpSpPr/>
          <p:nvPr/>
        </p:nvGrpSpPr>
        <p:grpSpPr>
          <a:xfrm>
            <a:off x="3773567" y="3322559"/>
            <a:ext cx="107157" cy="480539"/>
            <a:chOff x="3345656" y="3288506"/>
            <a:chExt cx="107157" cy="48053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3ED7820-7771-4E25-A5CA-D559344C2240}"/>
                </a:ext>
              </a:extLst>
            </p:cNvPr>
            <p:cNvSpPr/>
            <p:nvPr/>
          </p:nvSpPr>
          <p:spPr>
            <a:xfrm>
              <a:off x="3345656" y="3288506"/>
              <a:ext cx="107157" cy="1071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D0FF823-0EF3-4F3C-AD94-EF608EAA7149}"/>
                </a:ext>
              </a:extLst>
            </p:cNvPr>
            <p:cNvSpPr/>
            <p:nvPr/>
          </p:nvSpPr>
          <p:spPr>
            <a:xfrm>
              <a:off x="3345656" y="3475197"/>
              <a:ext cx="107157" cy="1071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9D12C4-6819-4BD3-BAC9-798A6FE3C3D0}"/>
                </a:ext>
              </a:extLst>
            </p:cNvPr>
            <p:cNvSpPr/>
            <p:nvPr/>
          </p:nvSpPr>
          <p:spPr>
            <a:xfrm>
              <a:off x="3345656" y="3661888"/>
              <a:ext cx="107157" cy="1071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1781EC-2394-442E-AF98-B44F09F34818}"/>
              </a:ext>
            </a:extLst>
          </p:cNvPr>
          <p:cNvGrpSpPr/>
          <p:nvPr/>
        </p:nvGrpSpPr>
        <p:grpSpPr>
          <a:xfrm>
            <a:off x="1737599" y="2317077"/>
            <a:ext cx="83342" cy="334087"/>
            <a:chOff x="1385888" y="2471739"/>
            <a:chExt cx="83342" cy="33408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4451F26-0AD1-4E7F-AF28-C44419A6EB4E}"/>
                </a:ext>
              </a:extLst>
            </p:cNvPr>
            <p:cNvSpPr/>
            <p:nvPr/>
          </p:nvSpPr>
          <p:spPr>
            <a:xfrm>
              <a:off x="1385888" y="2471739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28C938A-D856-46FA-909A-2346C2E05589}"/>
                </a:ext>
              </a:extLst>
            </p:cNvPr>
            <p:cNvSpPr/>
            <p:nvPr/>
          </p:nvSpPr>
          <p:spPr>
            <a:xfrm>
              <a:off x="1385888" y="2600089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2248CA-9867-4BFB-B7E7-D85D06CD8172}"/>
                </a:ext>
              </a:extLst>
            </p:cNvPr>
            <p:cNvSpPr/>
            <p:nvPr/>
          </p:nvSpPr>
          <p:spPr>
            <a:xfrm>
              <a:off x="1385888" y="2722484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4EF45F9-9A23-4C18-A260-520D559ED9A5}"/>
              </a:ext>
            </a:extLst>
          </p:cNvPr>
          <p:cNvGrpSpPr/>
          <p:nvPr/>
        </p:nvGrpSpPr>
        <p:grpSpPr>
          <a:xfrm>
            <a:off x="1737599" y="4590099"/>
            <a:ext cx="83342" cy="334087"/>
            <a:chOff x="1385888" y="2471739"/>
            <a:chExt cx="83342" cy="33408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216E36-98CE-4DAA-882B-5B7CE0B12A15}"/>
                </a:ext>
              </a:extLst>
            </p:cNvPr>
            <p:cNvSpPr/>
            <p:nvPr/>
          </p:nvSpPr>
          <p:spPr>
            <a:xfrm>
              <a:off x="1385888" y="2471739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CA0059-CF59-4351-B9B7-0E1ABCF69494}"/>
                </a:ext>
              </a:extLst>
            </p:cNvPr>
            <p:cNvSpPr/>
            <p:nvPr/>
          </p:nvSpPr>
          <p:spPr>
            <a:xfrm>
              <a:off x="1385888" y="2600089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B2EEBF-5839-4488-BAF6-7FF75DEA6149}"/>
                </a:ext>
              </a:extLst>
            </p:cNvPr>
            <p:cNvSpPr/>
            <p:nvPr/>
          </p:nvSpPr>
          <p:spPr>
            <a:xfrm>
              <a:off x="1385888" y="2722484"/>
              <a:ext cx="83342" cy="833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th-TH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1415AC9-3B1A-4646-887C-D4FD30094542}"/>
              </a:ext>
            </a:extLst>
          </p:cNvPr>
          <p:cNvSpPr/>
          <p:nvPr/>
        </p:nvSpPr>
        <p:spPr>
          <a:xfrm>
            <a:off x="8677274" y="2734628"/>
            <a:ext cx="2247900" cy="602814"/>
          </a:xfrm>
          <a:prstGeom prst="rect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Recording</a:t>
            </a:r>
            <a:endParaRPr lang="th-TH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5C2C04-61C2-4E64-BCAE-2D1FF08A8B37}"/>
              </a:ext>
            </a:extLst>
          </p:cNvPr>
          <p:cNvSpPr/>
          <p:nvPr/>
        </p:nvSpPr>
        <p:spPr>
          <a:xfrm>
            <a:off x="8677274" y="3883145"/>
            <a:ext cx="2247900" cy="602814"/>
          </a:xfrm>
          <a:prstGeom prst="rect">
            <a:avLst/>
          </a:prstGeom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Broadcasting</a:t>
            </a:r>
            <a:endParaRPr lang="th-TH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991DD16-DCD4-46E2-836B-50FE5A60A172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7753351" y="3036035"/>
            <a:ext cx="923923" cy="178664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5068409-5D8A-48B3-AD88-95E69257423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53351" y="3942401"/>
            <a:ext cx="923923" cy="242151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OBS">
            <a:extLst>
              <a:ext uri="{FF2B5EF4-FFF2-40B4-BE49-F238E27FC236}">
                <a16:creationId xmlns:a16="http://schemas.microsoft.com/office/drawing/2014/main" id="{4706F93E-67F1-4467-9E80-070D5E21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50" y="2623542"/>
            <a:ext cx="844153" cy="84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2C392D5-5F9A-4249-864D-1940E5D6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666" y="1278575"/>
            <a:ext cx="2029191" cy="113907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A24D6FF-3583-4C59-80B0-183FFB74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984" y="1278575"/>
            <a:ext cx="1798634" cy="1147444"/>
          </a:xfrm>
          <a:prstGeom prst="rect">
            <a:avLst/>
          </a:prstGeom>
        </p:spPr>
      </p:pic>
      <p:pic>
        <p:nvPicPr>
          <p:cNvPr id="67" name="Picture 66" descr="A close up of a sign&#10;&#10;Description automatically generated">
            <a:extLst>
              <a:ext uri="{FF2B5EF4-FFF2-40B4-BE49-F238E27FC236}">
                <a16:creationId xmlns:a16="http://schemas.microsoft.com/office/drawing/2014/main" id="{EF813655-93E5-4A54-938B-CCEFC84B0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79" y="4512947"/>
            <a:ext cx="1104391" cy="62674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7459726-20B4-4E06-85E3-72283DE8C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970" y="4613430"/>
            <a:ext cx="1357291" cy="602298"/>
          </a:xfrm>
          <a:prstGeom prst="rect">
            <a:avLst/>
          </a:prstGeom>
        </p:spPr>
      </p:pic>
      <p:pic>
        <p:nvPicPr>
          <p:cNvPr id="71" name="Picture 70" descr="A picture containing clipart&#10;&#10;Description automatically generated">
            <a:extLst>
              <a:ext uri="{FF2B5EF4-FFF2-40B4-BE49-F238E27FC236}">
                <a16:creationId xmlns:a16="http://schemas.microsoft.com/office/drawing/2014/main" id="{61039F52-ABAC-4987-B33F-C1837BFF06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2" t="9892" r="25924" b="11757"/>
          <a:stretch/>
        </p:blipFill>
        <p:spPr>
          <a:xfrm>
            <a:off x="8715564" y="5236889"/>
            <a:ext cx="941406" cy="488137"/>
          </a:xfrm>
          <a:prstGeom prst="rect">
            <a:avLst/>
          </a:prstGeom>
        </p:spPr>
      </p:pic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40B9735A-7933-491E-93FF-F6D4A8ABE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27" y="5319926"/>
            <a:ext cx="1402505" cy="479708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891A161-F1B7-41A9-9BFB-34816E4BDA45}"/>
              </a:ext>
            </a:extLst>
          </p:cNvPr>
          <p:cNvSpPr/>
          <p:nvPr/>
        </p:nvSpPr>
        <p:spPr>
          <a:xfrm>
            <a:off x="8715564" y="5903832"/>
            <a:ext cx="2260333" cy="471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9"/>
              </a:rPr>
              <a:t>…</a:t>
            </a:r>
            <a:endParaRPr lang="th-TH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29674C4-FE7A-43CA-815F-2F58A35ED439}"/>
              </a:ext>
            </a:extLst>
          </p:cNvPr>
          <p:cNvSpPr/>
          <p:nvPr/>
        </p:nvSpPr>
        <p:spPr>
          <a:xfrm>
            <a:off x="5753100" y="5106831"/>
            <a:ext cx="2000251" cy="1009650"/>
          </a:xfrm>
          <a:prstGeom prst="roundRect">
            <a:avLst/>
          </a:prstGeom>
          <a:ln w="28575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Controls</a:t>
            </a:r>
            <a:endParaRPr lang="th-TH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585C859-D3B8-46D2-9B39-04A5A3FCD871}"/>
              </a:ext>
            </a:extLst>
          </p:cNvPr>
          <p:cNvCxnSpPr>
            <a:stCxn id="76" idx="0"/>
            <a:endCxn id="30" idx="2"/>
          </p:cNvCxnSpPr>
          <p:nvPr/>
        </p:nvCxnSpPr>
        <p:spPr>
          <a:xfrm flipV="1">
            <a:off x="6753226" y="4480243"/>
            <a:ext cx="0" cy="6265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lide Number Placeholder 78">
            <a:extLst>
              <a:ext uri="{FF2B5EF4-FFF2-40B4-BE49-F238E27FC236}">
                <a16:creationId xmlns:a16="http://schemas.microsoft.com/office/drawing/2014/main" id="{AF31698F-8418-4570-A511-11403F56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9466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F6D2-21DB-47E7-9B8A-315BBFCA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Source/Scene concept</a:t>
            </a:r>
            <a:endParaRPr lang="th-TH" b="1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F3C6543-A72A-449F-834B-95E2D9BB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96" y="3736132"/>
            <a:ext cx="2559308" cy="143351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C1A4C-759C-4C3E-8FF7-15027A9D1726}"/>
              </a:ext>
            </a:extLst>
          </p:cNvPr>
          <p:cNvSpPr/>
          <p:nvPr/>
        </p:nvSpPr>
        <p:spPr>
          <a:xfrm>
            <a:off x="482924" y="3736132"/>
            <a:ext cx="2559308" cy="14462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Engineering</a:t>
            </a:r>
            <a:endParaRPr lang="th-TH" sz="2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07D9AD-1288-4BA3-9553-B489822C6E52}"/>
              </a:ext>
            </a:extLst>
          </p:cNvPr>
          <p:cNvGrpSpPr/>
          <p:nvPr/>
        </p:nvGrpSpPr>
        <p:grpSpPr>
          <a:xfrm>
            <a:off x="8282877" y="716206"/>
            <a:ext cx="2559308" cy="1446212"/>
            <a:chOff x="1482596" y="3297447"/>
            <a:chExt cx="2559308" cy="14462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949966-8932-4D68-BA93-870A90B79E8D}"/>
                </a:ext>
              </a:extLst>
            </p:cNvPr>
            <p:cNvSpPr/>
            <p:nvPr/>
          </p:nvSpPr>
          <p:spPr>
            <a:xfrm>
              <a:off x="1482596" y="3297447"/>
              <a:ext cx="2559308" cy="14462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758EE882-2B42-4E77-B273-CCF10586E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645" y="3429000"/>
              <a:ext cx="1219209" cy="1219209"/>
            </a:xfrm>
            <a:prstGeom prst="rect">
              <a:avLst/>
            </a:prstGeom>
          </p:spPr>
        </p:pic>
      </p:grp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993C444B-9CDB-4794-A067-821224C13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r="19014"/>
          <a:stretch/>
        </p:blipFill>
        <p:spPr>
          <a:xfrm>
            <a:off x="9893340" y="5365889"/>
            <a:ext cx="1066759" cy="974864"/>
          </a:xfrm>
          <a:prstGeom prst="rect">
            <a:avLst/>
          </a:prstGeom>
        </p:spPr>
      </p:pic>
      <p:pic>
        <p:nvPicPr>
          <p:cNvPr id="21" name="Picture 20" descr="A close up of a camera&#10;&#10;Description automatically generated">
            <a:extLst>
              <a:ext uri="{FF2B5EF4-FFF2-40B4-BE49-F238E27FC236}">
                <a16:creationId xmlns:a16="http://schemas.microsoft.com/office/drawing/2014/main" id="{2EC46FCE-D73A-4C3C-A7F3-D16079988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099" y="896886"/>
            <a:ext cx="1041583" cy="974528"/>
          </a:xfrm>
          <a:prstGeom prst="rect">
            <a:avLst/>
          </a:prstGeo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0D1459B-BD45-43DE-82C1-913B2063C6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2" t="11813" r="8721" b="13642"/>
          <a:stretch/>
        </p:blipFill>
        <p:spPr>
          <a:xfrm>
            <a:off x="1108362" y="3125882"/>
            <a:ext cx="1308431" cy="4500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B85536C-E360-480D-8FAB-5A37752511A2}"/>
              </a:ext>
            </a:extLst>
          </p:cNvPr>
          <p:cNvGrpSpPr/>
          <p:nvPr/>
        </p:nvGrpSpPr>
        <p:grpSpPr>
          <a:xfrm>
            <a:off x="3257744" y="2428787"/>
            <a:ext cx="5263616" cy="2937102"/>
            <a:chOff x="5005714" y="1843088"/>
            <a:chExt cx="6951304" cy="3887650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7C2BBD9E-B89B-4927-87B9-52A4C83A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241" y="1843088"/>
              <a:ext cx="6940777" cy="388765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67DB21-9548-4909-A8E7-422FC1466798}"/>
                </a:ext>
              </a:extLst>
            </p:cNvPr>
            <p:cNvGrpSpPr/>
            <p:nvPr/>
          </p:nvGrpSpPr>
          <p:grpSpPr>
            <a:xfrm>
              <a:off x="9829813" y="1982788"/>
              <a:ext cx="1522064" cy="1253258"/>
              <a:chOff x="2095513" y="3297447"/>
              <a:chExt cx="1522064" cy="125325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F8E0D48-C29F-4568-8574-A7D1EB20CF23}"/>
                  </a:ext>
                </a:extLst>
              </p:cNvPr>
              <p:cNvSpPr/>
              <p:nvPr/>
            </p:nvSpPr>
            <p:spPr>
              <a:xfrm>
                <a:off x="2095513" y="3297447"/>
                <a:ext cx="1522064" cy="12532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7" name="Picture 2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6EBA232-5D1C-4EB7-B7FB-7ECF11178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2568" y="3429002"/>
                <a:ext cx="949287" cy="949287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462A3F-AEEC-4BE7-8853-B1546868A6A8}"/>
                </a:ext>
              </a:extLst>
            </p:cNvPr>
            <p:cNvSpPr/>
            <p:nvPr/>
          </p:nvSpPr>
          <p:spPr>
            <a:xfrm>
              <a:off x="5005714" y="5027990"/>
              <a:ext cx="2559308" cy="7027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Software Engineering</a:t>
              </a:r>
              <a:endParaRPr lang="th-TH" sz="1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4D96B5E-2F35-43E8-BB36-CB44072CFB84}"/>
              </a:ext>
            </a:extLst>
          </p:cNvPr>
          <p:cNvSpPr/>
          <p:nvPr/>
        </p:nvSpPr>
        <p:spPr>
          <a:xfrm rot="10800000">
            <a:off x="8614927" y="4258307"/>
            <a:ext cx="754069" cy="323850"/>
          </a:xfrm>
          <a:prstGeom prst="rightArrow">
            <a:avLst>
              <a:gd name="adj1" fmla="val 50000"/>
              <a:gd name="adj2" fmla="val 36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C20CB13-EF95-4393-A809-37259AD3C7A7}"/>
              </a:ext>
            </a:extLst>
          </p:cNvPr>
          <p:cNvSpPr/>
          <p:nvPr/>
        </p:nvSpPr>
        <p:spPr>
          <a:xfrm rot="7920680">
            <a:off x="7839981" y="2175809"/>
            <a:ext cx="708038" cy="285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1F57365-673C-4466-BF9F-24AD9908453E}"/>
              </a:ext>
            </a:extLst>
          </p:cNvPr>
          <p:cNvSpPr/>
          <p:nvPr/>
        </p:nvSpPr>
        <p:spPr>
          <a:xfrm rot="1298371">
            <a:off x="2734996" y="4763627"/>
            <a:ext cx="708038" cy="285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50EE9-C77C-4527-8A99-4C3BF02CA397}"/>
              </a:ext>
            </a:extLst>
          </p:cNvPr>
          <p:cNvSpPr txBox="1"/>
          <p:nvPr/>
        </p:nvSpPr>
        <p:spPr>
          <a:xfrm>
            <a:off x="9702800" y="3223280"/>
            <a:ext cx="165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 1</a:t>
            </a:r>
            <a:endParaRPr lang="th-TH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440793-16D6-4027-ABEF-3F404635CF03}"/>
              </a:ext>
            </a:extLst>
          </p:cNvPr>
          <p:cNvSpPr txBox="1"/>
          <p:nvPr/>
        </p:nvSpPr>
        <p:spPr>
          <a:xfrm>
            <a:off x="8870950" y="209869"/>
            <a:ext cx="165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 2</a:t>
            </a:r>
            <a:endParaRPr lang="th-TH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F7FEBF-D14E-4983-8F74-F58CB2841FB4}"/>
              </a:ext>
            </a:extLst>
          </p:cNvPr>
          <p:cNvSpPr txBox="1"/>
          <p:nvPr/>
        </p:nvSpPr>
        <p:spPr>
          <a:xfrm>
            <a:off x="893779" y="5188943"/>
            <a:ext cx="165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 3</a:t>
            </a:r>
            <a:endParaRPr lang="th-TH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4C4FE1C-7D0F-4C98-B9AD-BCF7CC82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470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F6D2-21DB-47E7-9B8A-315BBFCA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Scene/Transition concept</a:t>
            </a:r>
            <a:endParaRPr lang="th-TH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85536C-E360-480D-8FAB-5A37752511A2}"/>
              </a:ext>
            </a:extLst>
          </p:cNvPr>
          <p:cNvGrpSpPr/>
          <p:nvPr/>
        </p:nvGrpSpPr>
        <p:grpSpPr>
          <a:xfrm>
            <a:off x="1886144" y="1690688"/>
            <a:ext cx="3892356" cy="2106612"/>
            <a:chOff x="5005714" y="1843088"/>
            <a:chExt cx="6951304" cy="3887650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7C2BBD9E-B89B-4927-87B9-52A4C83A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241" y="1843088"/>
              <a:ext cx="6940777" cy="388765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67DB21-9548-4909-A8E7-422FC1466798}"/>
                </a:ext>
              </a:extLst>
            </p:cNvPr>
            <p:cNvGrpSpPr/>
            <p:nvPr/>
          </p:nvGrpSpPr>
          <p:grpSpPr>
            <a:xfrm>
              <a:off x="9829813" y="1982788"/>
              <a:ext cx="1522064" cy="1253258"/>
              <a:chOff x="2095513" y="3297447"/>
              <a:chExt cx="1522064" cy="125325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F8E0D48-C29F-4568-8574-A7D1EB20CF23}"/>
                  </a:ext>
                </a:extLst>
              </p:cNvPr>
              <p:cNvSpPr/>
              <p:nvPr/>
            </p:nvSpPr>
            <p:spPr>
              <a:xfrm>
                <a:off x="2095513" y="3297447"/>
                <a:ext cx="1522064" cy="12532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7" name="Picture 2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6EBA232-5D1C-4EB7-B7FB-7ECF11178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2568" y="3429002"/>
                <a:ext cx="949287" cy="949287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462A3F-AEEC-4BE7-8853-B1546868A6A8}"/>
                </a:ext>
              </a:extLst>
            </p:cNvPr>
            <p:cNvSpPr/>
            <p:nvPr/>
          </p:nvSpPr>
          <p:spPr>
            <a:xfrm>
              <a:off x="5005714" y="5027990"/>
              <a:ext cx="2559308" cy="7027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Software Engineering</a:t>
              </a:r>
              <a:endParaRPr lang="th-TH" sz="105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3C37ACE-355F-46FA-9D0A-FCB4713A01E1}"/>
              </a:ext>
            </a:extLst>
          </p:cNvPr>
          <p:cNvSpPr txBox="1"/>
          <p:nvPr/>
        </p:nvSpPr>
        <p:spPr>
          <a:xfrm>
            <a:off x="266700" y="1766388"/>
            <a:ext cx="143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Scene 1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1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2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3</a:t>
            </a:r>
            <a:endParaRPr lang="th-TH" sz="1800" dirty="0">
              <a:solidFill>
                <a:schemeClr val="accent6">
                  <a:lumMod val="50000"/>
                </a:schemeClr>
              </a:solidFill>
              <a:latin typeface="Atlanta" panose="020B0502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0A31DB-19C0-48AC-A070-CB807708EC49}"/>
              </a:ext>
            </a:extLst>
          </p:cNvPr>
          <p:cNvSpPr txBox="1"/>
          <p:nvPr/>
        </p:nvSpPr>
        <p:spPr>
          <a:xfrm>
            <a:off x="266700" y="4410528"/>
            <a:ext cx="143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Scene 2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1</a:t>
            </a:r>
          </a:p>
          <a:p>
            <a:pPr marL="182563" lvl="1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Source 3</a:t>
            </a:r>
            <a:endParaRPr lang="th-TH" sz="1800" dirty="0">
              <a:solidFill>
                <a:schemeClr val="accent6">
                  <a:lumMod val="50000"/>
                </a:schemeClr>
              </a:solidFill>
              <a:latin typeface="Atlanta" panose="020B0502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09E2EA-E3DE-4BAC-B275-8253C19E4F74}"/>
              </a:ext>
            </a:extLst>
          </p:cNvPr>
          <p:cNvGrpSpPr/>
          <p:nvPr/>
        </p:nvGrpSpPr>
        <p:grpSpPr>
          <a:xfrm>
            <a:off x="1886144" y="4022408"/>
            <a:ext cx="3892356" cy="2106612"/>
            <a:chOff x="5005714" y="1843088"/>
            <a:chExt cx="6951304" cy="3887650"/>
          </a:xfrm>
        </p:grpSpPr>
        <p:pic>
          <p:nvPicPr>
            <p:cNvPr id="45" name="Picture 44" descr="A close up of a logo&#10;&#10;Description automatically generated">
              <a:extLst>
                <a:ext uri="{FF2B5EF4-FFF2-40B4-BE49-F238E27FC236}">
                  <a16:creationId xmlns:a16="http://schemas.microsoft.com/office/drawing/2014/main" id="{B2BC4C81-E04B-4409-B486-851B9FDA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241" y="1843088"/>
              <a:ext cx="6940777" cy="388765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688A1D3-F61A-4C79-9DA4-626C024A101E}"/>
                </a:ext>
              </a:extLst>
            </p:cNvPr>
            <p:cNvSpPr/>
            <p:nvPr/>
          </p:nvSpPr>
          <p:spPr>
            <a:xfrm>
              <a:off x="5005714" y="5027990"/>
              <a:ext cx="2559308" cy="7027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Software Engineering</a:t>
              </a:r>
              <a:endParaRPr lang="th-TH" sz="105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6D1AAFE-6CA2-40F6-A2AB-9CD112BD3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1060101" cy="86000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E00C62D-754A-4B36-A3CC-581C83805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21" y="2844799"/>
            <a:ext cx="1942257" cy="1058863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70AD18E-CBB8-412B-BB86-E5CECE663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368" y="2844799"/>
            <a:ext cx="1994078" cy="10840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439F55-3A9D-431E-9B7B-BDCD5058624C}"/>
              </a:ext>
            </a:extLst>
          </p:cNvPr>
          <p:cNvSpPr/>
          <p:nvPr/>
        </p:nvSpPr>
        <p:spPr>
          <a:xfrm>
            <a:off x="7696521" y="4022407"/>
            <a:ext cx="4190679" cy="54359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4EB660-3E2D-4CB4-98CC-4ABB84720F9E}"/>
              </a:ext>
            </a:extLst>
          </p:cNvPr>
          <p:cNvSpPr/>
          <p:nvPr/>
        </p:nvSpPr>
        <p:spPr>
          <a:xfrm>
            <a:off x="8278760" y="4150502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Scene 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32A6BE2-74D7-4BFB-B742-830A27D01430}"/>
              </a:ext>
            </a:extLst>
          </p:cNvPr>
          <p:cNvSpPr/>
          <p:nvPr/>
        </p:nvSpPr>
        <p:spPr>
          <a:xfrm>
            <a:off x="10196781" y="4150502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tlanta" panose="020B0502020202020204" pitchFamily="34" charset="0"/>
              </a:rPr>
              <a:t>Scene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7A2B6B-0088-4BB4-A7EC-8EA049B09321}"/>
              </a:ext>
            </a:extLst>
          </p:cNvPr>
          <p:cNvSpPr/>
          <p:nvPr/>
        </p:nvSpPr>
        <p:spPr>
          <a:xfrm>
            <a:off x="9638778" y="4150502"/>
            <a:ext cx="4759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60B7A6E-9A92-4080-B9B9-DABD267F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0A0DC-D431-436F-AC85-35ADF126FE69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5750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824</Words>
  <Application>Microsoft Office PowerPoint</Application>
  <PresentationFormat>Widescreen</PresentationFormat>
  <Paragraphs>264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Atlanta</vt:lpstr>
      <vt:lpstr>Calibri</vt:lpstr>
      <vt:lpstr>Calibri Light</vt:lpstr>
      <vt:lpstr>TH SarabunPSK</vt:lpstr>
      <vt:lpstr>Wingdings</vt:lpstr>
      <vt:lpstr>Office Theme</vt:lpstr>
      <vt:lpstr>การสร้างคลิปวิดีโอสำหรับสอน แบบออนไลน์ด้วยตนเอง </vt:lpstr>
      <vt:lpstr>หัวข้อบรรยาย</vt:lpstr>
      <vt:lpstr>OBS Open Broadcaster Software</vt:lpstr>
      <vt:lpstr>Why OBS</vt:lpstr>
      <vt:lpstr>Open Broadcaster Software interface (Classic mode)</vt:lpstr>
      <vt:lpstr>Studio mode</vt:lpstr>
      <vt:lpstr>OBS Concepts</vt:lpstr>
      <vt:lpstr>Source/Scene concept</vt:lpstr>
      <vt:lpstr>Scene/Transition concept</vt:lpstr>
      <vt:lpstr>OBS Source list</vt:lpstr>
      <vt:lpstr>ตัวอย่างการทำงานกับรูปภาพ</vt:lpstr>
      <vt:lpstr>ตัวอย่างการทำงานกับรูปภาพ</vt:lpstr>
      <vt:lpstr>ตัวอย่างการทำงานกับ BrowserSource</vt:lpstr>
      <vt:lpstr>ตัวอย่างการทำงานกับ BrowserSource</vt:lpstr>
      <vt:lpstr>ตัวอย่างการทำงานกับ Window Capture</vt:lpstr>
      <vt:lpstr>ตัวอย่างการทำงานกับ Window Capture</vt:lpstr>
      <vt:lpstr>ตัวอย่างการทำงานกับ Text(GDI+)</vt:lpstr>
      <vt:lpstr>ตัวอย่างการทำงานกับ Text(GDI+)</vt:lpstr>
      <vt:lpstr>ตัวอย่างการทำงานกับ Display capture</vt:lpstr>
      <vt:lpstr> </vt:lpstr>
      <vt:lpstr> </vt:lpstr>
      <vt:lpstr>ตัวอย่างการทำงานกับ Display capture</vt:lpstr>
      <vt:lpstr>ตัวอย่างการทำงานกับ Display capture</vt:lpstr>
      <vt:lpstr>PowerPoint Presentation</vt:lpstr>
      <vt:lpstr>แนวคิด</vt:lpstr>
      <vt:lpstr>PowerPoint Presentation</vt:lpstr>
      <vt:lpstr>PowerPoint Presentation</vt:lpstr>
      <vt:lpstr>แนวคิด</vt:lpstr>
      <vt:lpstr>Duplicate scene</vt:lpstr>
      <vt:lpstr>Transition</vt:lpstr>
      <vt:lpstr>Duplicate more scene</vt:lpstr>
      <vt:lpstr>Preview - Program</vt:lpstr>
      <vt:lpstr>Recode video setting</vt:lpstr>
      <vt:lpstr>เปลี่ยน scene ด้วย hot-key</vt:lpstr>
      <vt:lpstr>Features อื่น ๆ ที่ทำได้ใน OBS</vt:lpstr>
      <vt:lpstr>แหล่งอ้างอิง - ศึกษาเพิ่มเติม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Koson Trachu</dc:creator>
  <cp:lastModifiedBy>Koson Trachu</cp:lastModifiedBy>
  <cp:revision>53</cp:revision>
  <dcterms:created xsi:type="dcterms:W3CDTF">2019-09-01T07:08:38Z</dcterms:created>
  <dcterms:modified xsi:type="dcterms:W3CDTF">2019-09-01T19:31:57Z</dcterms:modified>
</cp:coreProperties>
</file>